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61" r:id="rId4"/>
    <p:sldId id="265" r:id="rId5"/>
    <p:sldId id="266" r:id="rId6"/>
    <p:sldId id="272" r:id="rId7"/>
    <p:sldId id="267" r:id="rId8"/>
    <p:sldId id="268" r:id="rId9"/>
    <p:sldId id="269" r:id="rId10"/>
    <p:sldId id="260" r:id="rId11"/>
    <p:sldId id="259" r:id="rId12"/>
    <p:sldId id="258" r:id="rId13"/>
    <p:sldId id="270" r:id="rId14"/>
    <p:sldId id="263" r:id="rId15"/>
    <p:sldId id="271" r:id="rId1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ACAC"/>
    <a:srgbClr val="07EBD0"/>
    <a:srgbClr val="08F8DB"/>
    <a:srgbClr val="03FDF1"/>
    <a:srgbClr val="27D9D5"/>
    <a:srgbClr val="00CCFF"/>
    <a:srgbClr val="0099FF"/>
    <a:srgbClr val="0066FF"/>
    <a:srgbClr val="227C6D"/>
    <a:srgbClr val="57D1B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30" autoAdjust="0"/>
    <p:restoredTop sz="79361"/>
  </p:normalViewPr>
  <p:slideViewPr>
    <p:cSldViewPr snapToGrid="0">
      <p:cViewPr varScale="1">
        <p:scale>
          <a:sx n="97" d="100"/>
          <a:sy n="97" d="100"/>
        </p:scale>
        <p:origin x="23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22"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jpeg>
</file>

<file path=ppt/media/image11.PNG>
</file>

<file path=ppt/media/image12.PNG>
</file>

<file path=ppt/media/image13.jpg>
</file>

<file path=ppt/media/image2.jpeg>
</file>

<file path=ppt/media/image3.png>
</file>

<file path=ppt/media/image4.png>
</file>

<file path=ppt/media/image5.png>
</file>

<file path=ppt/media/image6.png>
</file>

<file path=ppt/media/image7.png>
</file>

<file path=ppt/media/image8.png>
</file>

<file path=ppt/media/image9.jpe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E71EA8-CC78-5642-ACC1-FF483C2E3B74}" type="datetimeFigureOut">
              <a:rPr lang="de-DE" smtClean="0"/>
              <a:t>25.01.18</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125726-0453-2D48-ABD4-5AB5C20A98BF}" type="slidenum">
              <a:rPr lang="de-DE" smtClean="0"/>
              <a:t>‹Nr.›</a:t>
            </a:fld>
            <a:endParaRPr lang="de-DE"/>
          </a:p>
        </p:txBody>
      </p:sp>
    </p:spTree>
    <p:extLst>
      <p:ext uri="{BB962C8B-B14F-4D97-AF65-F5344CB8AC3E}">
        <p14:creationId xmlns:p14="http://schemas.microsoft.com/office/powerpoint/2010/main" val="1688950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Stefan</a:t>
            </a:r>
          </a:p>
        </p:txBody>
      </p:sp>
      <p:sp>
        <p:nvSpPr>
          <p:cNvPr id="4" name="Foliennummernplatzhalter 3"/>
          <p:cNvSpPr>
            <a:spLocks noGrp="1"/>
          </p:cNvSpPr>
          <p:nvPr>
            <p:ph type="sldNum" sz="quarter" idx="10"/>
          </p:nvPr>
        </p:nvSpPr>
        <p:spPr/>
        <p:txBody>
          <a:bodyPr/>
          <a:lstStyle/>
          <a:p>
            <a:fld id="{B6125726-0453-2D48-ABD4-5AB5C20A98BF}" type="slidenum">
              <a:rPr lang="de-DE" smtClean="0"/>
              <a:t>1</a:t>
            </a:fld>
            <a:endParaRPr lang="de-DE"/>
          </a:p>
        </p:txBody>
      </p:sp>
    </p:spTree>
    <p:extLst>
      <p:ext uri="{BB962C8B-B14F-4D97-AF65-F5344CB8AC3E}">
        <p14:creationId xmlns:p14="http://schemas.microsoft.com/office/powerpoint/2010/main" val="749417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Stefan</a:t>
            </a:r>
          </a:p>
          <a:p>
            <a:endParaRPr lang="de-DE" dirty="0"/>
          </a:p>
          <a:p>
            <a:r>
              <a:rPr lang="de-DE" dirty="0"/>
              <a:t>Text</a:t>
            </a:r>
            <a:r>
              <a:rPr lang="de-DE" baseline="0" dirty="0"/>
              <a:t> vorher:</a:t>
            </a:r>
          </a:p>
          <a:p>
            <a:r>
              <a:rPr lang="de-AT" dirty="0">
                <a:solidFill>
                  <a:schemeClr val="bg1"/>
                </a:solidFill>
              </a:rPr>
              <a:t>Stoff, den </a:t>
            </a:r>
            <a:r>
              <a:rPr lang="de-AT" dirty="0" err="1">
                <a:solidFill>
                  <a:schemeClr val="bg1"/>
                </a:solidFill>
              </a:rPr>
              <a:t>ma</a:t>
            </a:r>
            <a:r>
              <a:rPr lang="de-AT" dirty="0">
                <a:solidFill>
                  <a:schemeClr val="bg1"/>
                </a:solidFill>
              </a:rPr>
              <a:t> so nu </a:t>
            </a:r>
            <a:r>
              <a:rPr lang="de-AT" dirty="0" err="1">
                <a:solidFill>
                  <a:schemeClr val="bg1"/>
                </a:solidFill>
              </a:rPr>
              <a:t>ned</a:t>
            </a:r>
            <a:r>
              <a:rPr lang="de-AT" dirty="0">
                <a:solidFill>
                  <a:schemeClr val="bg1"/>
                </a:solidFill>
              </a:rPr>
              <a:t> </a:t>
            </a:r>
            <a:r>
              <a:rPr lang="de-AT" dirty="0" err="1">
                <a:solidFill>
                  <a:schemeClr val="bg1"/>
                </a:solidFill>
              </a:rPr>
              <a:t>gmocht</a:t>
            </a:r>
            <a:r>
              <a:rPr lang="de-AT" dirty="0">
                <a:solidFill>
                  <a:schemeClr val="bg1"/>
                </a:solidFill>
              </a:rPr>
              <a:t> </a:t>
            </a:r>
            <a:r>
              <a:rPr lang="de-AT" dirty="0" err="1">
                <a:solidFill>
                  <a:schemeClr val="bg1"/>
                </a:solidFill>
              </a:rPr>
              <a:t>haum</a:t>
            </a:r>
            <a:endParaRPr lang="de-AT" dirty="0">
              <a:solidFill>
                <a:schemeClr val="bg1"/>
              </a:solidFill>
            </a:endParaRPr>
          </a:p>
          <a:p>
            <a:r>
              <a:rPr lang="de-AT" dirty="0">
                <a:solidFill>
                  <a:schemeClr val="bg1"/>
                </a:solidFill>
              </a:rPr>
              <a:t>Jeder </a:t>
            </a:r>
            <a:r>
              <a:rPr lang="de-AT" dirty="0" err="1">
                <a:solidFill>
                  <a:schemeClr val="bg1"/>
                </a:solidFill>
              </a:rPr>
              <a:t>hod</a:t>
            </a:r>
            <a:r>
              <a:rPr lang="de-AT" dirty="0">
                <a:solidFill>
                  <a:schemeClr val="bg1"/>
                </a:solidFill>
              </a:rPr>
              <a:t> si </a:t>
            </a:r>
            <a:r>
              <a:rPr lang="de-AT" dirty="0" err="1">
                <a:solidFill>
                  <a:schemeClr val="bg1"/>
                </a:solidFill>
              </a:rPr>
              <a:t>ajax</a:t>
            </a:r>
            <a:r>
              <a:rPr lang="de-AT" dirty="0">
                <a:solidFill>
                  <a:schemeClr val="bg1"/>
                </a:solidFill>
              </a:rPr>
              <a:t>, </a:t>
            </a:r>
            <a:r>
              <a:rPr lang="de-AT" dirty="0" err="1">
                <a:solidFill>
                  <a:schemeClr val="bg1"/>
                </a:solidFill>
              </a:rPr>
              <a:t>details</a:t>
            </a:r>
            <a:r>
              <a:rPr lang="de-AT" dirty="0">
                <a:solidFill>
                  <a:schemeClr val="bg1"/>
                </a:solidFill>
              </a:rPr>
              <a:t> in </a:t>
            </a:r>
            <a:r>
              <a:rPr lang="de-AT" dirty="0" err="1">
                <a:solidFill>
                  <a:schemeClr val="bg1"/>
                </a:solidFill>
              </a:rPr>
              <a:t>javascript</a:t>
            </a:r>
            <a:r>
              <a:rPr lang="de-AT" dirty="0">
                <a:solidFill>
                  <a:schemeClr val="bg1"/>
                </a:solidFill>
              </a:rPr>
              <a:t> </a:t>
            </a:r>
            <a:r>
              <a:rPr lang="de-AT" dirty="0" err="1">
                <a:solidFill>
                  <a:schemeClr val="bg1"/>
                </a:solidFill>
              </a:rPr>
              <a:t>auschaun</a:t>
            </a:r>
            <a:r>
              <a:rPr lang="de-AT" dirty="0">
                <a:solidFill>
                  <a:schemeClr val="bg1"/>
                </a:solidFill>
              </a:rPr>
              <a:t> </a:t>
            </a:r>
            <a:r>
              <a:rPr lang="de-AT" dirty="0" err="1">
                <a:solidFill>
                  <a:schemeClr val="bg1"/>
                </a:solidFill>
              </a:rPr>
              <a:t>miassn</a:t>
            </a:r>
            <a:endParaRPr lang="de-AT" dirty="0">
              <a:solidFill>
                <a:schemeClr val="bg1"/>
              </a:solidFill>
            </a:endParaRPr>
          </a:p>
          <a:p>
            <a:r>
              <a:rPr lang="de-AT" dirty="0">
                <a:solidFill>
                  <a:schemeClr val="bg1"/>
                </a:solidFill>
              </a:rPr>
              <a:t>Stefan </a:t>
            </a:r>
            <a:r>
              <a:rPr lang="de-AT" dirty="0" err="1">
                <a:solidFill>
                  <a:schemeClr val="bg1"/>
                </a:solidFill>
              </a:rPr>
              <a:t>hod</a:t>
            </a:r>
            <a:r>
              <a:rPr lang="de-AT" dirty="0">
                <a:solidFill>
                  <a:schemeClr val="bg1"/>
                </a:solidFill>
              </a:rPr>
              <a:t> si a komplette design </a:t>
            </a:r>
            <a:r>
              <a:rPr lang="de-AT" dirty="0" err="1">
                <a:solidFill>
                  <a:schemeClr val="bg1"/>
                </a:solidFill>
              </a:rPr>
              <a:t>library</a:t>
            </a:r>
            <a:r>
              <a:rPr lang="de-AT" dirty="0">
                <a:solidFill>
                  <a:schemeClr val="bg1"/>
                </a:solidFill>
              </a:rPr>
              <a:t> </a:t>
            </a:r>
            <a:r>
              <a:rPr lang="de-AT" dirty="0" err="1">
                <a:solidFill>
                  <a:schemeClr val="bg1"/>
                </a:solidFill>
              </a:rPr>
              <a:t>lerna</a:t>
            </a:r>
            <a:r>
              <a:rPr lang="de-AT" dirty="0">
                <a:solidFill>
                  <a:schemeClr val="bg1"/>
                </a:solidFill>
              </a:rPr>
              <a:t> </a:t>
            </a:r>
            <a:r>
              <a:rPr lang="de-AT" dirty="0" err="1">
                <a:solidFill>
                  <a:schemeClr val="bg1"/>
                </a:solidFill>
              </a:rPr>
              <a:t>miassn</a:t>
            </a:r>
            <a:endParaRPr lang="de-AT" dirty="0">
              <a:solidFill>
                <a:schemeClr val="bg1"/>
              </a:solidFill>
            </a:endParaRPr>
          </a:p>
          <a:p>
            <a:r>
              <a:rPr lang="de-AT" dirty="0" err="1">
                <a:solidFill>
                  <a:schemeClr val="bg1"/>
                </a:solidFill>
              </a:rPr>
              <a:t>Db</a:t>
            </a:r>
            <a:r>
              <a:rPr lang="de-AT" dirty="0">
                <a:solidFill>
                  <a:schemeClr val="bg1"/>
                </a:solidFill>
              </a:rPr>
              <a:t> </a:t>
            </a:r>
            <a:r>
              <a:rPr lang="de-AT" dirty="0" err="1">
                <a:solidFill>
                  <a:schemeClr val="bg1"/>
                </a:solidFill>
              </a:rPr>
              <a:t>is</a:t>
            </a:r>
            <a:r>
              <a:rPr lang="de-AT" dirty="0">
                <a:solidFill>
                  <a:schemeClr val="bg1"/>
                </a:solidFill>
              </a:rPr>
              <a:t> schau </a:t>
            </a:r>
            <a:r>
              <a:rPr lang="de-AT" dirty="0" err="1">
                <a:solidFill>
                  <a:schemeClr val="bg1"/>
                </a:solidFill>
              </a:rPr>
              <a:t>gstaundn</a:t>
            </a:r>
            <a:r>
              <a:rPr lang="de-AT" dirty="0">
                <a:solidFill>
                  <a:schemeClr val="bg1"/>
                </a:solidFill>
              </a:rPr>
              <a:t>, bevor </a:t>
            </a:r>
            <a:r>
              <a:rPr lang="de-AT" dirty="0" err="1">
                <a:solidFill>
                  <a:schemeClr val="bg1"/>
                </a:solidFill>
              </a:rPr>
              <a:t>ma</a:t>
            </a:r>
            <a:r>
              <a:rPr lang="de-AT" dirty="0">
                <a:solidFill>
                  <a:schemeClr val="bg1"/>
                </a:solidFill>
              </a:rPr>
              <a:t> in da ersten </a:t>
            </a:r>
            <a:r>
              <a:rPr lang="de-AT" dirty="0" err="1">
                <a:solidFill>
                  <a:schemeClr val="bg1"/>
                </a:solidFill>
              </a:rPr>
              <a:t>übung</a:t>
            </a:r>
            <a:r>
              <a:rPr lang="de-AT" dirty="0">
                <a:solidFill>
                  <a:schemeClr val="bg1"/>
                </a:solidFill>
              </a:rPr>
              <a:t> </a:t>
            </a:r>
            <a:r>
              <a:rPr lang="de-AT" dirty="0" err="1">
                <a:solidFill>
                  <a:schemeClr val="bg1"/>
                </a:solidFill>
              </a:rPr>
              <a:t>dab</a:t>
            </a:r>
            <a:r>
              <a:rPr lang="de-AT" dirty="0">
                <a:solidFill>
                  <a:schemeClr val="bg1"/>
                </a:solidFill>
              </a:rPr>
              <a:t> </a:t>
            </a:r>
            <a:r>
              <a:rPr lang="de-AT" dirty="0" err="1">
                <a:solidFill>
                  <a:schemeClr val="bg1"/>
                </a:solidFill>
              </a:rPr>
              <a:t>woan</a:t>
            </a:r>
            <a:endParaRPr lang="de-AT" dirty="0">
              <a:solidFill>
                <a:schemeClr val="bg1"/>
              </a:solidFill>
            </a:endParaRPr>
          </a:p>
          <a:p>
            <a:r>
              <a:rPr lang="de-AT" dirty="0">
                <a:solidFill>
                  <a:schemeClr val="bg1"/>
                </a:solidFill>
              </a:rPr>
              <a:t>Unser erstes </a:t>
            </a:r>
            <a:r>
              <a:rPr lang="de-AT" dirty="0" err="1">
                <a:solidFill>
                  <a:schemeClr val="bg1"/>
                </a:solidFill>
              </a:rPr>
              <a:t>login</a:t>
            </a:r>
            <a:r>
              <a:rPr lang="de-AT" dirty="0">
                <a:solidFill>
                  <a:schemeClr val="bg1"/>
                </a:solidFill>
              </a:rPr>
              <a:t> </a:t>
            </a:r>
            <a:r>
              <a:rPr lang="de-AT" dirty="0" err="1">
                <a:solidFill>
                  <a:schemeClr val="bg1"/>
                </a:solidFill>
              </a:rPr>
              <a:t>fenster</a:t>
            </a:r>
            <a:r>
              <a:rPr lang="de-AT" dirty="0">
                <a:solidFill>
                  <a:schemeClr val="bg1"/>
                </a:solidFill>
              </a:rPr>
              <a:t> </a:t>
            </a:r>
            <a:r>
              <a:rPr lang="de-AT" dirty="0" err="1">
                <a:solidFill>
                  <a:schemeClr val="bg1"/>
                </a:solidFill>
              </a:rPr>
              <a:t>woa</a:t>
            </a:r>
            <a:r>
              <a:rPr lang="de-AT" dirty="0">
                <a:solidFill>
                  <a:schemeClr val="bg1"/>
                </a:solidFill>
              </a:rPr>
              <a:t> </a:t>
            </a:r>
            <a:r>
              <a:rPr lang="de-AT" dirty="0" err="1">
                <a:solidFill>
                  <a:schemeClr val="bg1"/>
                </a:solidFill>
              </a:rPr>
              <a:t>shizzle</a:t>
            </a:r>
            <a:endParaRPr lang="de-AT" dirty="0">
              <a:solidFill>
                <a:schemeClr val="bg1"/>
              </a:solidFill>
            </a:endParaRPr>
          </a:p>
          <a:p>
            <a:r>
              <a:rPr lang="de-AT" dirty="0" err="1">
                <a:solidFill>
                  <a:schemeClr val="bg1"/>
                </a:solidFill>
              </a:rPr>
              <a:t>Shift</a:t>
            </a:r>
            <a:r>
              <a:rPr lang="de-AT" dirty="0">
                <a:solidFill>
                  <a:schemeClr val="bg1"/>
                </a:solidFill>
              </a:rPr>
              <a:t> f5</a:t>
            </a:r>
          </a:p>
          <a:p>
            <a:r>
              <a:rPr lang="de-AT" dirty="0">
                <a:solidFill>
                  <a:schemeClr val="bg1"/>
                </a:solidFill>
              </a:rPr>
              <a:t>Material design </a:t>
            </a:r>
            <a:r>
              <a:rPr lang="de-AT" dirty="0" err="1">
                <a:solidFill>
                  <a:schemeClr val="bg1"/>
                </a:solidFill>
              </a:rPr>
              <a:t>sochn</a:t>
            </a:r>
            <a:r>
              <a:rPr lang="de-AT" dirty="0">
                <a:solidFill>
                  <a:schemeClr val="bg1"/>
                </a:solidFill>
              </a:rPr>
              <a:t> </a:t>
            </a:r>
            <a:r>
              <a:rPr lang="de-AT" dirty="0" err="1">
                <a:solidFill>
                  <a:schemeClr val="bg1"/>
                </a:solidFill>
              </a:rPr>
              <a:t>adden</a:t>
            </a:r>
            <a:r>
              <a:rPr lang="de-AT" dirty="0">
                <a:solidFill>
                  <a:schemeClr val="bg1"/>
                </a:solidFill>
              </a:rPr>
              <a:t>, des so nu nirgends recht gibt und de </a:t>
            </a:r>
            <a:r>
              <a:rPr lang="de-AT" dirty="0" err="1">
                <a:solidFill>
                  <a:schemeClr val="bg1"/>
                </a:solidFill>
              </a:rPr>
              <a:t>schaun</a:t>
            </a:r>
            <a:r>
              <a:rPr lang="de-AT" dirty="0">
                <a:solidFill>
                  <a:schemeClr val="bg1"/>
                </a:solidFill>
              </a:rPr>
              <a:t> </a:t>
            </a:r>
            <a:r>
              <a:rPr lang="de-AT" dirty="0" err="1">
                <a:solidFill>
                  <a:schemeClr val="bg1"/>
                </a:solidFill>
              </a:rPr>
              <a:t>ned</a:t>
            </a:r>
            <a:r>
              <a:rPr lang="de-AT" dirty="0">
                <a:solidFill>
                  <a:schemeClr val="bg1"/>
                </a:solidFill>
              </a:rPr>
              <a:t> </a:t>
            </a:r>
            <a:r>
              <a:rPr lang="de-AT" dirty="0" err="1">
                <a:solidFill>
                  <a:schemeClr val="bg1"/>
                </a:solidFill>
              </a:rPr>
              <a:t>scheisse</a:t>
            </a:r>
            <a:r>
              <a:rPr lang="de-AT" dirty="0">
                <a:solidFill>
                  <a:schemeClr val="bg1"/>
                </a:solidFill>
              </a:rPr>
              <a:t> aus</a:t>
            </a:r>
          </a:p>
          <a:p>
            <a:endParaRPr lang="de-DE" dirty="0"/>
          </a:p>
        </p:txBody>
      </p:sp>
      <p:sp>
        <p:nvSpPr>
          <p:cNvPr id="4" name="Foliennummernplatzhalter 3"/>
          <p:cNvSpPr>
            <a:spLocks noGrp="1"/>
          </p:cNvSpPr>
          <p:nvPr>
            <p:ph type="sldNum" sz="quarter" idx="10"/>
          </p:nvPr>
        </p:nvSpPr>
        <p:spPr/>
        <p:txBody>
          <a:bodyPr/>
          <a:lstStyle/>
          <a:p>
            <a:fld id="{B6125726-0453-2D48-ABD4-5AB5C20A98BF}" type="slidenum">
              <a:rPr lang="de-DE" smtClean="0"/>
              <a:t>10</a:t>
            </a:fld>
            <a:endParaRPr lang="de-DE"/>
          </a:p>
        </p:txBody>
      </p:sp>
    </p:spTree>
    <p:extLst>
      <p:ext uri="{BB962C8B-B14F-4D97-AF65-F5344CB8AC3E}">
        <p14:creationId xmlns:p14="http://schemas.microsoft.com/office/powerpoint/2010/main" val="21084256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FLO</a:t>
            </a:r>
          </a:p>
          <a:p>
            <a:endParaRPr lang="de-DE" dirty="0"/>
          </a:p>
          <a:p>
            <a:r>
              <a:rPr lang="de-DE" dirty="0"/>
              <a:t>Text vorher:</a:t>
            </a:r>
          </a:p>
          <a:p>
            <a:r>
              <a:rPr lang="de-AT" dirty="0">
                <a:solidFill>
                  <a:schemeClr val="bg1"/>
                </a:solidFill>
              </a:rPr>
              <a:t>HTML / CSS </a:t>
            </a:r>
            <a:r>
              <a:rPr lang="de-AT" dirty="0" err="1">
                <a:solidFill>
                  <a:schemeClr val="bg1"/>
                </a:solidFill>
              </a:rPr>
              <a:t>frontend</a:t>
            </a:r>
            <a:endParaRPr lang="de-AT" dirty="0">
              <a:solidFill>
                <a:schemeClr val="bg1"/>
              </a:solidFill>
            </a:endParaRPr>
          </a:p>
          <a:p>
            <a:r>
              <a:rPr lang="de-AT" dirty="0">
                <a:solidFill>
                  <a:schemeClr val="bg1"/>
                </a:solidFill>
              </a:rPr>
              <a:t>Material design </a:t>
            </a:r>
            <a:r>
              <a:rPr lang="de-AT" dirty="0" err="1">
                <a:solidFill>
                  <a:schemeClr val="bg1"/>
                </a:solidFill>
              </a:rPr>
              <a:t>lite</a:t>
            </a:r>
            <a:r>
              <a:rPr lang="de-AT" dirty="0">
                <a:solidFill>
                  <a:schemeClr val="bg1"/>
                </a:solidFill>
              </a:rPr>
              <a:t> von </a:t>
            </a:r>
            <a:r>
              <a:rPr lang="de-AT" dirty="0" err="1">
                <a:solidFill>
                  <a:schemeClr val="bg1"/>
                </a:solidFill>
              </a:rPr>
              <a:t>google</a:t>
            </a:r>
            <a:r>
              <a:rPr lang="de-AT" dirty="0">
                <a:solidFill>
                  <a:schemeClr val="bg1"/>
                </a:solidFill>
              </a:rPr>
              <a:t> material design</a:t>
            </a:r>
          </a:p>
          <a:p>
            <a:r>
              <a:rPr lang="de-AT" dirty="0" err="1">
                <a:solidFill>
                  <a:schemeClr val="bg1"/>
                </a:solidFill>
              </a:rPr>
              <a:t>Javascript</a:t>
            </a:r>
            <a:r>
              <a:rPr lang="de-AT" dirty="0">
                <a:solidFill>
                  <a:schemeClr val="bg1"/>
                </a:solidFill>
              </a:rPr>
              <a:t> </a:t>
            </a:r>
            <a:r>
              <a:rPr lang="de-AT" dirty="0" err="1">
                <a:solidFill>
                  <a:schemeClr val="bg1"/>
                </a:solidFill>
              </a:rPr>
              <a:t>managed</a:t>
            </a:r>
            <a:r>
              <a:rPr lang="de-AT" dirty="0">
                <a:solidFill>
                  <a:schemeClr val="bg1"/>
                </a:solidFill>
              </a:rPr>
              <a:t> uns de </a:t>
            </a:r>
            <a:r>
              <a:rPr lang="de-AT" dirty="0" err="1">
                <a:solidFill>
                  <a:schemeClr val="bg1"/>
                </a:solidFill>
              </a:rPr>
              <a:t>frontend</a:t>
            </a:r>
            <a:r>
              <a:rPr lang="de-AT" dirty="0">
                <a:solidFill>
                  <a:schemeClr val="bg1"/>
                </a:solidFill>
              </a:rPr>
              <a:t> </a:t>
            </a:r>
            <a:r>
              <a:rPr lang="de-AT" dirty="0" err="1">
                <a:solidFill>
                  <a:schemeClr val="bg1"/>
                </a:solidFill>
              </a:rPr>
              <a:t>events</a:t>
            </a:r>
            <a:endParaRPr lang="de-DE" dirty="0"/>
          </a:p>
        </p:txBody>
      </p:sp>
      <p:sp>
        <p:nvSpPr>
          <p:cNvPr id="4" name="Foliennummernplatzhalter 3"/>
          <p:cNvSpPr>
            <a:spLocks noGrp="1"/>
          </p:cNvSpPr>
          <p:nvPr>
            <p:ph type="sldNum" sz="quarter" idx="10"/>
          </p:nvPr>
        </p:nvSpPr>
        <p:spPr/>
        <p:txBody>
          <a:bodyPr/>
          <a:lstStyle/>
          <a:p>
            <a:fld id="{B6125726-0453-2D48-ABD4-5AB5C20A98BF}" type="slidenum">
              <a:rPr lang="de-DE" smtClean="0"/>
              <a:t>11</a:t>
            </a:fld>
            <a:endParaRPr lang="de-DE"/>
          </a:p>
        </p:txBody>
      </p:sp>
    </p:spTree>
    <p:extLst>
      <p:ext uri="{BB962C8B-B14F-4D97-AF65-F5344CB8AC3E}">
        <p14:creationId xmlns:p14="http://schemas.microsoft.com/office/powerpoint/2010/main" val="636984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VIKTOR</a:t>
            </a:r>
          </a:p>
          <a:p>
            <a:r>
              <a:rPr lang="de-DE" dirty="0"/>
              <a:t>Text</a:t>
            </a:r>
            <a:r>
              <a:rPr lang="de-DE" baseline="0" dirty="0"/>
              <a:t> </a:t>
            </a:r>
          </a:p>
          <a:p>
            <a:r>
              <a:rPr lang="de-AT" dirty="0">
                <a:solidFill>
                  <a:schemeClr val="bg1"/>
                </a:solidFill>
              </a:rPr>
              <a:t>Hier </a:t>
            </a:r>
            <a:r>
              <a:rPr lang="de-AT" dirty="0" err="1">
                <a:solidFill>
                  <a:schemeClr val="bg1"/>
                </a:solidFill>
              </a:rPr>
              <a:t>sehens</a:t>
            </a:r>
            <a:r>
              <a:rPr lang="de-AT" dirty="0">
                <a:solidFill>
                  <a:schemeClr val="bg1"/>
                </a:solidFill>
              </a:rPr>
              <a:t> unsere SQL Datenbankmodell, viel Wert darauf gelegt dass alle Funktionen von Beginn an in da DB eingebaut sind, auch solche die eventuell erst später in die Website integriert werden, dazu später mehr</a:t>
            </a:r>
            <a:endParaRPr lang="de-DE" dirty="0"/>
          </a:p>
        </p:txBody>
      </p:sp>
      <p:sp>
        <p:nvSpPr>
          <p:cNvPr id="4" name="Foliennummernplatzhalter 3"/>
          <p:cNvSpPr>
            <a:spLocks noGrp="1"/>
          </p:cNvSpPr>
          <p:nvPr>
            <p:ph type="sldNum" sz="quarter" idx="10"/>
          </p:nvPr>
        </p:nvSpPr>
        <p:spPr/>
        <p:txBody>
          <a:bodyPr/>
          <a:lstStyle/>
          <a:p>
            <a:fld id="{B6125726-0453-2D48-ABD4-5AB5C20A98BF}" type="slidenum">
              <a:rPr lang="de-DE" smtClean="0"/>
              <a:t>12</a:t>
            </a:fld>
            <a:endParaRPr lang="de-DE"/>
          </a:p>
        </p:txBody>
      </p:sp>
    </p:spTree>
    <p:extLst>
      <p:ext uri="{BB962C8B-B14F-4D97-AF65-F5344CB8AC3E}">
        <p14:creationId xmlns:p14="http://schemas.microsoft.com/office/powerpoint/2010/main" val="12340274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VIKTOR</a:t>
            </a:r>
          </a:p>
          <a:p>
            <a:endParaRPr lang="de-DE" dirty="0"/>
          </a:p>
          <a:p>
            <a:r>
              <a:rPr lang="de-DE" dirty="0"/>
              <a:t>Text</a:t>
            </a:r>
            <a:r>
              <a:rPr lang="de-DE" baseline="0" dirty="0"/>
              <a:t> vorher:</a:t>
            </a:r>
          </a:p>
          <a:p>
            <a:r>
              <a:rPr lang="de-DE" baseline="0" dirty="0"/>
              <a:t>Kurzer Auszug aus unserem </a:t>
            </a:r>
            <a:r>
              <a:rPr lang="de-DE" baseline="0" dirty="0" err="1"/>
              <a:t>Javascript</a:t>
            </a:r>
            <a:endParaRPr lang="de-DE" baseline="0" dirty="0"/>
          </a:p>
          <a:p>
            <a:r>
              <a:rPr lang="de-DE" baseline="0" dirty="0"/>
              <a:t>Grundsätzlich der Weg durch die verschiedenen Skriptsprachen anhand Beispiel wenn sich ein User bei </a:t>
            </a:r>
            <a:r>
              <a:rPr lang="de-DE" baseline="0" dirty="0" err="1"/>
              <a:t>Whoople</a:t>
            </a:r>
            <a:r>
              <a:rPr lang="de-DE" baseline="0" dirty="0"/>
              <a:t> registrieren</a:t>
            </a:r>
          </a:p>
          <a:p>
            <a:r>
              <a:rPr lang="de-AT" dirty="0">
                <a:solidFill>
                  <a:schemeClr val="bg1"/>
                </a:solidFill>
              </a:rPr>
              <a:t>User gibt etwas ins HTML-Feld ein -&gt; Service (PHP) holt die eingegeben Daten aus den Feldern heraus, fügt sie der Datenbank hinzu und prüft auf mögliche Fehler (User bereits in der Datenbank, valide Email, Passwort entspricht den Richtlinien </a:t>
            </a:r>
            <a:r>
              <a:rPr lang="de-AT" dirty="0" err="1">
                <a:solidFill>
                  <a:schemeClr val="bg1"/>
                </a:solidFill>
              </a:rPr>
              <a:t>usw</a:t>
            </a:r>
            <a:r>
              <a:rPr lang="de-AT" dirty="0">
                <a:solidFill>
                  <a:schemeClr val="bg1"/>
                </a:solidFill>
              </a:rPr>
              <a:t>), liefert die Ergebnisse als JSON Datei ans </a:t>
            </a:r>
            <a:r>
              <a:rPr lang="de-AT" dirty="0" err="1">
                <a:solidFill>
                  <a:schemeClr val="bg1"/>
                </a:solidFill>
              </a:rPr>
              <a:t>Script</a:t>
            </a:r>
            <a:r>
              <a:rPr lang="de-AT" dirty="0">
                <a:solidFill>
                  <a:schemeClr val="bg1"/>
                </a:solidFill>
              </a:rPr>
              <a:t> -&gt; Dort werden mit </a:t>
            </a:r>
            <a:r>
              <a:rPr lang="de-AT" dirty="0" err="1">
                <a:solidFill>
                  <a:schemeClr val="bg1"/>
                </a:solidFill>
              </a:rPr>
              <a:t>Javascript</a:t>
            </a:r>
            <a:r>
              <a:rPr lang="de-AT" dirty="0">
                <a:solidFill>
                  <a:schemeClr val="bg1"/>
                </a:solidFill>
              </a:rPr>
              <a:t> und AJAX die Fehlermeldungen für den User dynamisch generiert -&gt; und zurück ins HTML übergeben, </a:t>
            </a:r>
            <a:r>
              <a:rPr lang="de-AT" dirty="0" err="1">
                <a:solidFill>
                  <a:schemeClr val="bg1"/>
                </a:solidFill>
              </a:rPr>
              <a:t>wos</a:t>
            </a:r>
            <a:r>
              <a:rPr lang="de-AT" dirty="0">
                <a:solidFill>
                  <a:schemeClr val="bg1"/>
                </a:solidFill>
              </a:rPr>
              <a:t> sie der User dann sieht und seine Eingaben dementsprechend ändern</a:t>
            </a:r>
            <a:endParaRPr lang="de-DE" dirty="0"/>
          </a:p>
        </p:txBody>
      </p:sp>
      <p:sp>
        <p:nvSpPr>
          <p:cNvPr id="4" name="Foliennummernplatzhalter 3"/>
          <p:cNvSpPr>
            <a:spLocks noGrp="1"/>
          </p:cNvSpPr>
          <p:nvPr>
            <p:ph type="sldNum" sz="quarter" idx="10"/>
          </p:nvPr>
        </p:nvSpPr>
        <p:spPr/>
        <p:txBody>
          <a:bodyPr/>
          <a:lstStyle/>
          <a:p>
            <a:fld id="{B6125726-0453-2D48-ABD4-5AB5C20A98BF}" type="slidenum">
              <a:rPr lang="de-DE" smtClean="0"/>
              <a:t>13</a:t>
            </a:fld>
            <a:endParaRPr lang="de-DE"/>
          </a:p>
        </p:txBody>
      </p:sp>
    </p:spTree>
    <p:extLst>
      <p:ext uri="{BB962C8B-B14F-4D97-AF65-F5344CB8AC3E}">
        <p14:creationId xmlns:p14="http://schemas.microsoft.com/office/powerpoint/2010/main" val="42604808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FLO</a:t>
            </a:r>
          </a:p>
          <a:p>
            <a:endParaRPr lang="de-DE" dirty="0"/>
          </a:p>
          <a:p>
            <a:r>
              <a:rPr lang="de-DE" dirty="0"/>
              <a:t>Text vorher:</a:t>
            </a:r>
          </a:p>
          <a:p>
            <a:r>
              <a:rPr lang="de-AT" dirty="0">
                <a:solidFill>
                  <a:schemeClr val="bg1"/>
                </a:solidFill>
              </a:rPr>
              <a:t>APIs einbinden -&gt; Nur mehr auf </a:t>
            </a:r>
            <a:r>
              <a:rPr lang="de-AT" dirty="0" err="1">
                <a:solidFill>
                  <a:schemeClr val="bg1"/>
                </a:solidFill>
              </a:rPr>
              <a:t>add</a:t>
            </a:r>
            <a:r>
              <a:rPr lang="de-AT" dirty="0">
                <a:solidFill>
                  <a:schemeClr val="bg1"/>
                </a:solidFill>
              </a:rPr>
              <a:t> </a:t>
            </a:r>
            <a:r>
              <a:rPr lang="de-AT" dirty="0" err="1">
                <a:solidFill>
                  <a:schemeClr val="bg1"/>
                </a:solidFill>
              </a:rPr>
              <a:t>facebook</a:t>
            </a:r>
            <a:r>
              <a:rPr lang="de-AT" dirty="0">
                <a:solidFill>
                  <a:schemeClr val="bg1"/>
                </a:solidFill>
              </a:rPr>
              <a:t> </a:t>
            </a:r>
            <a:r>
              <a:rPr lang="de-AT" dirty="0" err="1">
                <a:solidFill>
                  <a:schemeClr val="bg1"/>
                </a:solidFill>
              </a:rPr>
              <a:t>druckn</a:t>
            </a:r>
            <a:r>
              <a:rPr lang="de-AT" dirty="0">
                <a:solidFill>
                  <a:schemeClr val="bg1"/>
                </a:solidFill>
              </a:rPr>
              <a:t>, und </a:t>
            </a:r>
            <a:r>
              <a:rPr lang="de-AT" dirty="0" err="1">
                <a:solidFill>
                  <a:schemeClr val="bg1"/>
                </a:solidFill>
              </a:rPr>
              <a:t>ma</a:t>
            </a:r>
            <a:r>
              <a:rPr lang="de-AT" dirty="0">
                <a:solidFill>
                  <a:schemeClr val="bg1"/>
                </a:solidFill>
              </a:rPr>
              <a:t> </a:t>
            </a:r>
            <a:r>
              <a:rPr lang="de-AT" dirty="0" err="1">
                <a:solidFill>
                  <a:schemeClr val="bg1"/>
                </a:solidFill>
              </a:rPr>
              <a:t>is</a:t>
            </a:r>
            <a:r>
              <a:rPr lang="de-AT" dirty="0">
                <a:solidFill>
                  <a:schemeClr val="bg1"/>
                </a:solidFill>
              </a:rPr>
              <a:t> instant verlinkt</a:t>
            </a:r>
          </a:p>
          <a:p>
            <a:r>
              <a:rPr lang="de-AT" dirty="0">
                <a:solidFill>
                  <a:schemeClr val="bg1"/>
                </a:solidFill>
              </a:rPr>
              <a:t>Sprache einstellen</a:t>
            </a:r>
          </a:p>
          <a:p>
            <a:r>
              <a:rPr lang="de-AT" dirty="0">
                <a:solidFill>
                  <a:schemeClr val="bg1"/>
                </a:solidFill>
              </a:rPr>
              <a:t>Chatfunktion</a:t>
            </a:r>
          </a:p>
          <a:p>
            <a:r>
              <a:rPr lang="de-AT" dirty="0">
                <a:solidFill>
                  <a:schemeClr val="bg1"/>
                </a:solidFill>
              </a:rPr>
              <a:t>Gruppen erstellen</a:t>
            </a:r>
          </a:p>
          <a:p>
            <a:endParaRPr lang="de-DE" dirty="0"/>
          </a:p>
        </p:txBody>
      </p:sp>
      <p:sp>
        <p:nvSpPr>
          <p:cNvPr id="4" name="Foliennummernplatzhalter 3"/>
          <p:cNvSpPr>
            <a:spLocks noGrp="1"/>
          </p:cNvSpPr>
          <p:nvPr>
            <p:ph type="sldNum" sz="quarter" idx="10"/>
          </p:nvPr>
        </p:nvSpPr>
        <p:spPr/>
        <p:txBody>
          <a:bodyPr/>
          <a:lstStyle/>
          <a:p>
            <a:fld id="{B6125726-0453-2D48-ABD4-5AB5C20A98BF}" type="slidenum">
              <a:rPr lang="de-DE" smtClean="0"/>
              <a:t>14</a:t>
            </a:fld>
            <a:endParaRPr lang="de-DE"/>
          </a:p>
        </p:txBody>
      </p:sp>
    </p:spTree>
    <p:extLst>
      <p:ext uri="{BB962C8B-B14F-4D97-AF65-F5344CB8AC3E}">
        <p14:creationId xmlns:p14="http://schemas.microsoft.com/office/powerpoint/2010/main" val="19599231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Stefan</a:t>
            </a:r>
          </a:p>
        </p:txBody>
      </p:sp>
      <p:sp>
        <p:nvSpPr>
          <p:cNvPr id="4" name="Foliennummernplatzhalter 3"/>
          <p:cNvSpPr>
            <a:spLocks noGrp="1"/>
          </p:cNvSpPr>
          <p:nvPr>
            <p:ph type="sldNum" sz="quarter" idx="10"/>
          </p:nvPr>
        </p:nvSpPr>
        <p:spPr/>
        <p:txBody>
          <a:bodyPr/>
          <a:lstStyle/>
          <a:p>
            <a:fld id="{B6125726-0453-2D48-ABD4-5AB5C20A98BF}" type="slidenum">
              <a:rPr lang="de-DE" smtClean="0"/>
              <a:t>15</a:t>
            </a:fld>
            <a:endParaRPr lang="de-DE"/>
          </a:p>
        </p:txBody>
      </p:sp>
    </p:spTree>
    <p:extLst>
      <p:ext uri="{BB962C8B-B14F-4D97-AF65-F5344CB8AC3E}">
        <p14:creationId xmlns:p14="http://schemas.microsoft.com/office/powerpoint/2010/main" val="3941789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Stefan</a:t>
            </a:r>
          </a:p>
          <a:p>
            <a:endParaRPr lang="de-DE" dirty="0"/>
          </a:p>
          <a:p>
            <a:r>
              <a:rPr lang="de-DE" dirty="0"/>
              <a:t>Text vorher:</a:t>
            </a:r>
          </a:p>
          <a:p>
            <a:r>
              <a:rPr lang="de-AT" dirty="0">
                <a:solidFill>
                  <a:schemeClr val="bg1"/>
                </a:solidFill>
              </a:rPr>
              <a:t>Jeder </a:t>
            </a:r>
            <a:r>
              <a:rPr lang="de-AT" dirty="0" err="1">
                <a:solidFill>
                  <a:schemeClr val="bg1"/>
                </a:solidFill>
              </a:rPr>
              <a:t>hod</a:t>
            </a:r>
            <a:r>
              <a:rPr lang="de-AT" dirty="0">
                <a:solidFill>
                  <a:schemeClr val="bg1"/>
                </a:solidFill>
              </a:rPr>
              <a:t> 20 tausend </a:t>
            </a:r>
            <a:r>
              <a:rPr lang="de-AT" dirty="0" err="1">
                <a:solidFill>
                  <a:schemeClr val="bg1"/>
                </a:solidFill>
              </a:rPr>
              <a:t>accounts</a:t>
            </a:r>
            <a:endParaRPr lang="de-AT" dirty="0">
              <a:solidFill>
                <a:schemeClr val="bg1"/>
              </a:solidFill>
            </a:endParaRPr>
          </a:p>
          <a:p>
            <a:r>
              <a:rPr lang="de-AT" dirty="0">
                <a:solidFill>
                  <a:schemeClr val="bg1"/>
                </a:solidFill>
              </a:rPr>
              <a:t>Jeder </a:t>
            </a:r>
            <a:r>
              <a:rPr lang="de-AT" dirty="0" err="1">
                <a:solidFill>
                  <a:schemeClr val="bg1"/>
                </a:solidFill>
              </a:rPr>
              <a:t>muas</a:t>
            </a:r>
            <a:r>
              <a:rPr lang="de-AT" dirty="0">
                <a:solidFill>
                  <a:schemeClr val="bg1"/>
                </a:solidFill>
              </a:rPr>
              <a:t> </a:t>
            </a:r>
            <a:r>
              <a:rPr lang="de-AT" dirty="0" err="1">
                <a:solidFill>
                  <a:schemeClr val="bg1"/>
                </a:solidFill>
              </a:rPr>
              <a:t>söwa</a:t>
            </a:r>
            <a:r>
              <a:rPr lang="de-AT" dirty="0">
                <a:solidFill>
                  <a:schemeClr val="bg1"/>
                </a:solidFill>
              </a:rPr>
              <a:t> wissen wo er wie hast</a:t>
            </a:r>
          </a:p>
          <a:p>
            <a:r>
              <a:rPr lang="de-AT" dirty="0" err="1">
                <a:solidFill>
                  <a:schemeClr val="bg1"/>
                </a:solidFill>
              </a:rPr>
              <a:t>Owa</a:t>
            </a:r>
            <a:r>
              <a:rPr lang="de-AT" dirty="0">
                <a:solidFill>
                  <a:schemeClr val="bg1"/>
                </a:solidFill>
              </a:rPr>
              <a:t> seine </a:t>
            </a:r>
            <a:r>
              <a:rPr lang="de-AT" dirty="0" err="1">
                <a:solidFill>
                  <a:schemeClr val="bg1"/>
                </a:solidFill>
              </a:rPr>
              <a:t>freind</a:t>
            </a:r>
            <a:r>
              <a:rPr lang="de-AT" dirty="0">
                <a:solidFill>
                  <a:schemeClr val="bg1"/>
                </a:solidFill>
              </a:rPr>
              <a:t> </a:t>
            </a:r>
            <a:r>
              <a:rPr lang="de-AT" dirty="0" err="1">
                <a:solidFill>
                  <a:schemeClr val="bg1"/>
                </a:solidFill>
              </a:rPr>
              <a:t>miassn</a:t>
            </a:r>
            <a:r>
              <a:rPr lang="de-AT" dirty="0">
                <a:solidFill>
                  <a:schemeClr val="bg1"/>
                </a:solidFill>
              </a:rPr>
              <a:t> na </a:t>
            </a:r>
            <a:r>
              <a:rPr lang="de-AT" dirty="0" err="1">
                <a:solidFill>
                  <a:schemeClr val="bg1"/>
                </a:solidFill>
              </a:rPr>
              <a:t>findn</a:t>
            </a:r>
            <a:r>
              <a:rPr lang="de-AT" dirty="0">
                <a:solidFill>
                  <a:schemeClr val="bg1"/>
                </a:solidFill>
              </a:rPr>
              <a:t> </a:t>
            </a:r>
            <a:r>
              <a:rPr lang="de-AT" dirty="0" err="1">
                <a:solidFill>
                  <a:schemeClr val="bg1"/>
                </a:solidFill>
              </a:rPr>
              <a:t>kina</a:t>
            </a:r>
            <a:endParaRPr lang="de-AT" dirty="0">
              <a:solidFill>
                <a:schemeClr val="bg1"/>
              </a:solidFill>
            </a:endParaRPr>
          </a:p>
          <a:p>
            <a:r>
              <a:rPr lang="de-AT" dirty="0" err="1">
                <a:solidFill>
                  <a:schemeClr val="bg1"/>
                </a:solidFill>
              </a:rPr>
              <a:t>Owa</a:t>
            </a:r>
            <a:r>
              <a:rPr lang="de-AT" dirty="0">
                <a:solidFill>
                  <a:schemeClr val="bg1"/>
                </a:solidFill>
              </a:rPr>
              <a:t> jedes </a:t>
            </a:r>
            <a:r>
              <a:rPr lang="de-AT" dirty="0" err="1">
                <a:solidFill>
                  <a:schemeClr val="bg1"/>
                </a:solidFill>
              </a:rPr>
              <a:t>moi</a:t>
            </a:r>
            <a:r>
              <a:rPr lang="de-AT" dirty="0">
                <a:solidFill>
                  <a:schemeClr val="bg1"/>
                </a:solidFill>
              </a:rPr>
              <a:t> </a:t>
            </a:r>
            <a:r>
              <a:rPr lang="de-AT" dirty="0" err="1">
                <a:solidFill>
                  <a:schemeClr val="bg1"/>
                </a:solidFill>
              </a:rPr>
              <a:t>olle</a:t>
            </a:r>
            <a:r>
              <a:rPr lang="de-AT" dirty="0">
                <a:solidFill>
                  <a:schemeClr val="bg1"/>
                </a:solidFill>
              </a:rPr>
              <a:t> seine </a:t>
            </a:r>
            <a:r>
              <a:rPr lang="de-AT" dirty="0" err="1">
                <a:solidFill>
                  <a:schemeClr val="bg1"/>
                </a:solidFill>
              </a:rPr>
              <a:t>freind</a:t>
            </a:r>
            <a:r>
              <a:rPr lang="de-AT" dirty="0">
                <a:solidFill>
                  <a:schemeClr val="bg1"/>
                </a:solidFill>
              </a:rPr>
              <a:t> </a:t>
            </a:r>
            <a:r>
              <a:rPr lang="de-AT" dirty="0" err="1">
                <a:solidFill>
                  <a:schemeClr val="bg1"/>
                </a:solidFill>
              </a:rPr>
              <a:t>auschreim</a:t>
            </a:r>
            <a:r>
              <a:rPr lang="de-AT" dirty="0">
                <a:solidFill>
                  <a:schemeClr val="bg1"/>
                </a:solidFill>
              </a:rPr>
              <a:t> wie de jetzt genau wo </a:t>
            </a:r>
            <a:r>
              <a:rPr lang="de-AT" dirty="0" err="1">
                <a:solidFill>
                  <a:schemeClr val="bg1"/>
                </a:solidFill>
              </a:rPr>
              <a:t>hassn</a:t>
            </a:r>
            <a:r>
              <a:rPr lang="de-AT" dirty="0">
                <a:solidFill>
                  <a:schemeClr val="bg1"/>
                </a:solidFill>
              </a:rPr>
              <a:t>, de zeit </a:t>
            </a:r>
            <a:r>
              <a:rPr lang="de-AT" dirty="0" err="1">
                <a:solidFill>
                  <a:schemeClr val="bg1"/>
                </a:solidFill>
              </a:rPr>
              <a:t>hod</a:t>
            </a:r>
            <a:r>
              <a:rPr lang="de-AT" dirty="0">
                <a:solidFill>
                  <a:schemeClr val="bg1"/>
                </a:solidFill>
              </a:rPr>
              <a:t> doch echt </a:t>
            </a:r>
            <a:r>
              <a:rPr lang="de-AT" dirty="0" err="1">
                <a:solidFill>
                  <a:schemeClr val="bg1"/>
                </a:solidFill>
              </a:rPr>
              <a:t>kana</a:t>
            </a:r>
            <a:endParaRPr lang="de-AT" dirty="0">
              <a:solidFill>
                <a:schemeClr val="bg1"/>
              </a:solidFill>
            </a:endParaRPr>
          </a:p>
          <a:p>
            <a:endParaRPr lang="de-DE" dirty="0"/>
          </a:p>
        </p:txBody>
      </p:sp>
      <p:sp>
        <p:nvSpPr>
          <p:cNvPr id="4" name="Foliennummernplatzhalter 3"/>
          <p:cNvSpPr>
            <a:spLocks noGrp="1"/>
          </p:cNvSpPr>
          <p:nvPr>
            <p:ph type="sldNum" sz="quarter" idx="10"/>
          </p:nvPr>
        </p:nvSpPr>
        <p:spPr/>
        <p:txBody>
          <a:bodyPr/>
          <a:lstStyle/>
          <a:p>
            <a:fld id="{B6125726-0453-2D48-ABD4-5AB5C20A98BF}" type="slidenum">
              <a:rPr lang="de-DE" smtClean="0"/>
              <a:t>2</a:t>
            </a:fld>
            <a:endParaRPr lang="de-DE"/>
          </a:p>
        </p:txBody>
      </p:sp>
    </p:spTree>
    <p:extLst>
      <p:ext uri="{BB962C8B-B14F-4D97-AF65-F5344CB8AC3E}">
        <p14:creationId xmlns:p14="http://schemas.microsoft.com/office/powerpoint/2010/main" val="634716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Stefan + Überleitung zum Ergebnis</a:t>
            </a:r>
          </a:p>
          <a:p>
            <a:endParaRPr lang="de-DE" dirty="0"/>
          </a:p>
          <a:p>
            <a:r>
              <a:rPr lang="de-DE" dirty="0"/>
              <a:t>Text vorher:</a:t>
            </a:r>
          </a:p>
          <a:p>
            <a:r>
              <a:rPr lang="de-AT" dirty="0">
                <a:solidFill>
                  <a:schemeClr val="bg1"/>
                </a:solidFill>
              </a:rPr>
              <a:t>Ma </a:t>
            </a:r>
            <a:r>
              <a:rPr lang="de-AT" dirty="0" err="1">
                <a:solidFill>
                  <a:schemeClr val="bg1"/>
                </a:solidFill>
              </a:rPr>
              <a:t>mocht</a:t>
            </a:r>
            <a:r>
              <a:rPr lang="de-AT" dirty="0">
                <a:solidFill>
                  <a:schemeClr val="bg1"/>
                </a:solidFill>
              </a:rPr>
              <a:t> </a:t>
            </a:r>
            <a:r>
              <a:rPr lang="de-AT" dirty="0" err="1">
                <a:solidFill>
                  <a:schemeClr val="bg1"/>
                </a:solidFill>
              </a:rPr>
              <a:t>whoople</a:t>
            </a:r>
            <a:endParaRPr lang="de-AT" dirty="0">
              <a:solidFill>
                <a:schemeClr val="bg1"/>
              </a:solidFill>
            </a:endParaRPr>
          </a:p>
          <a:p>
            <a:r>
              <a:rPr lang="de-AT" dirty="0" err="1">
                <a:solidFill>
                  <a:schemeClr val="bg1"/>
                </a:solidFill>
              </a:rPr>
              <a:t>Social</a:t>
            </a:r>
            <a:r>
              <a:rPr lang="de-AT" dirty="0">
                <a:solidFill>
                  <a:schemeClr val="bg1"/>
                </a:solidFill>
              </a:rPr>
              <a:t> </a:t>
            </a:r>
            <a:r>
              <a:rPr lang="de-AT" dirty="0" err="1">
                <a:solidFill>
                  <a:schemeClr val="bg1"/>
                </a:solidFill>
              </a:rPr>
              <a:t>media</a:t>
            </a:r>
            <a:r>
              <a:rPr lang="de-AT" dirty="0">
                <a:solidFill>
                  <a:schemeClr val="bg1"/>
                </a:solidFill>
              </a:rPr>
              <a:t> </a:t>
            </a:r>
            <a:r>
              <a:rPr lang="de-AT" dirty="0" err="1">
                <a:solidFill>
                  <a:schemeClr val="bg1"/>
                </a:solidFill>
              </a:rPr>
              <a:t>collection</a:t>
            </a:r>
            <a:r>
              <a:rPr lang="de-AT" dirty="0">
                <a:solidFill>
                  <a:schemeClr val="bg1"/>
                </a:solidFill>
              </a:rPr>
              <a:t> wo </a:t>
            </a:r>
            <a:r>
              <a:rPr lang="de-AT" dirty="0" err="1">
                <a:solidFill>
                  <a:schemeClr val="bg1"/>
                </a:solidFill>
              </a:rPr>
              <a:t>ma</a:t>
            </a:r>
            <a:r>
              <a:rPr lang="de-AT" dirty="0">
                <a:solidFill>
                  <a:schemeClr val="bg1"/>
                </a:solidFill>
              </a:rPr>
              <a:t> seine </a:t>
            </a:r>
            <a:r>
              <a:rPr lang="de-AT" dirty="0" err="1">
                <a:solidFill>
                  <a:schemeClr val="bg1"/>
                </a:solidFill>
              </a:rPr>
              <a:t>freind</a:t>
            </a:r>
            <a:r>
              <a:rPr lang="de-AT" dirty="0">
                <a:solidFill>
                  <a:schemeClr val="bg1"/>
                </a:solidFill>
              </a:rPr>
              <a:t> </a:t>
            </a:r>
            <a:r>
              <a:rPr lang="de-AT" dirty="0" err="1">
                <a:solidFill>
                  <a:schemeClr val="bg1"/>
                </a:solidFill>
              </a:rPr>
              <a:t>adden</a:t>
            </a:r>
            <a:r>
              <a:rPr lang="de-AT" dirty="0">
                <a:solidFill>
                  <a:schemeClr val="bg1"/>
                </a:solidFill>
              </a:rPr>
              <a:t> kau</a:t>
            </a:r>
          </a:p>
          <a:p>
            <a:r>
              <a:rPr lang="de-AT" dirty="0">
                <a:solidFill>
                  <a:schemeClr val="bg1"/>
                </a:solidFill>
              </a:rPr>
              <a:t>Ma </a:t>
            </a:r>
            <a:r>
              <a:rPr lang="de-AT" dirty="0" err="1">
                <a:solidFill>
                  <a:schemeClr val="bg1"/>
                </a:solidFill>
              </a:rPr>
              <a:t>kaun</a:t>
            </a:r>
            <a:r>
              <a:rPr lang="de-AT" dirty="0">
                <a:solidFill>
                  <a:schemeClr val="bg1"/>
                </a:solidFill>
              </a:rPr>
              <a:t> si von jedem </a:t>
            </a:r>
            <a:r>
              <a:rPr lang="de-AT" dirty="0" err="1">
                <a:solidFill>
                  <a:schemeClr val="bg1"/>
                </a:solidFill>
              </a:rPr>
              <a:t>freind</a:t>
            </a:r>
            <a:r>
              <a:rPr lang="de-AT" dirty="0">
                <a:solidFill>
                  <a:schemeClr val="bg1"/>
                </a:solidFill>
              </a:rPr>
              <a:t> des </a:t>
            </a:r>
            <a:r>
              <a:rPr lang="de-AT" dirty="0" err="1">
                <a:solidFill>
                  <a:schemeClr val="bg1"/>
                </a:solidFill>
              </a:rPr>
              <a:t>profil</a:t>
            </a:r>
            <a:r>
              <a:rPr lang="de-AT" dirty="0">
                <a:solidFill>
                  <a:schemeClr val="bg1"/>
                </a:solidFill>
              </a:rPr>
              <a:t> </a:t>
            </a:r>
            <a:r>
              <a:rPr lang="de-AT" dirty="0" err="1">
                <a:solidFill>
                  <a:schemeClr val="bg1"/>
                </a:solidFill>
              </a:rPr>
              <a:t>auzang</a:t>
            </a:r>
            <a:r>
              <a:rPr lang="de-AT" dirty="0">
                <a:solidFill>
                  <a:schemeClr val="bg1"/>
                </a:solidFill>
              </a:rPr>
              <a:t> </a:t>
            </a:r>
            <a:r>
              <a:rPr lang="de-AT" dirty="0" err="1">
                <a:solidFill>
                  <a:schemeClr val="bg1"/>
                </a:solidFill>
              </a:rPr>
              <a:t>lossn</a:t>
            </a:r>
            <a:r>
              <a:rPr lang="de-AT" dirty="0">
                <a:solidFill>
                  <a:schemeClr val="bg1"/>
                </a:solidFill>
              </a:rPr>
              <a:t> und </a:t>
            </a:r>
            <a:r>
              <a:rPr lang="de-AT" dirty="0" err="1">
                <a:solidFill>
                  <a:schemeClr val="bg1"/>
                </a:solidFill>
              </a:rPr>
              <a:t>siacht</a:t>
            </a:r>
            <a:r>
              <a:rPr lang="de-AT" dirty="0">
                <a:solidFill>
                  <a:schemeClr val="bg1"/>
                </a:solidFill>
              </a:rPr>
              <a:t> direkt, auf </a:t>
            </a:r>
            <a:r>
              <a:rPr lang="de-AT" dirty="0" err="1">
                <a:solidFill>
                  <a:schemeClr val="bg1"/>
                </a:solidFill>
              </a:rPr>
              <a:t>wöcher</a:t>
            </a:r>
            <a:r>
              <a:rPr lang="de-AT" dirty="0">
                <a:solidFill>
                  <a:schemeClr val="bg1"/>
                </a:solidFill>
              </a:rPr>
              <a:t> </a:t>
            </a:r>
            <a:r>
              <a:rPr lang="de-AT" dirty="0" err="1">
                <a:solidFill>
                  <a:schemeClr val="bg1"/>
                </a:solidFill>
              </a:rPr>
              <a:t>seitn</a:t>
            </a:r>
            <a:r>
              <a:rPr lang="de-AT" dirty="0">
                <a:solidFill>
                  <a:schemeClr val="bg1"/>
                </a:solidFill>
              </a:rPr>
              <a:t> der </a:t>
            </a:r>
            <a:r>
              <a:rPr lang="de-AT" dirty="0" err="1">
                <a:solidFill>
                  <a:schemeClr val="bg1"/>
                </a:solidFill>
              </a:rPr>
              <a:t>dude</a:t>
            </a:r>
            <a:r>
              <a:rPr lang="de-AT" dirty="0">
                <a:solidFill>
                  <a:schemeClr val="bg1"/>
                </a:solidFill>
              </a:rPr>
              <a:t> wie hast und </a:t>
            </a:r>
            <a:r>
              <a:rPr lang="de-AT" dirty="0" err="1">
                <a:solidFill>
                  <a:schemeClr val="bg1"/>
                </a:solidFill>
              </a:rPr>
              <a:t>kaun</a:t>
            </a:r>
            <a:r>
              <a:rPr lang="de-AT" dirty="0">
                <a:solidFill>
                  <a:schemeClr val="bg1"/>
                </a:solidFill>
              </a:rPr>
              <a:t> </a:t>
            </a:r>
            <a:r>
              <a:rPr lang="de-AT" dirty="0" err="1">
                <a:solidFill>
                  <a:schemeClr val="bg1"/>
                </a:solidFill>
              </a:rPr>
              <a:t>nan</a:t>
            </a:r>
            <a:r>
              <a:rPr lang="de-AT" dirty="0">
                <a:solidFill>
                  <a:schemeClr val="bg1"/>
                </a:solidFill>
              </a:rPr>
              <a:t> direkt über an link bei </a:t>
            </a:r>
            <a:r>
              <a:rPr lang="de-AT" dirty="0" err="1">
                <a:solidFill>
                  <a:schemeClr val="bg1"/>
                </a:solidFill>
              </a:rPr>
              <a:t>whoople</a:t>
            </a:r>
            <a:r>
              <a:rPr lang="de-AT" dirty="0">
                <a:solidFill>
                  <a:schemeClr val="bg1"/>
                </a:solidFill>
              </a:rPr>
              <a:t> </a:t>
            </a:r>
            <a:r>
              <a:rPr lang="de-AT" dirty="0" err="1">
                <a:solidFill>
                  <a:schemeClr val="bg1"/>
                </a:solidFill>
              </a:rPr>
              <a:t>adden</a:t>
            </a:r>
            <a:endParaRPr lang="de-AT" dirty="0">
              <a:solidFill>
                <a:schemeClr val="bg1"/>
              </a:solidFill>
            </a:endParaRPr>
          </a:p>
          <a:p>
            <a:r>
              <a:rPr lang="de-AT" dirty="0">
                <a:solidFill>
                  <a:schemeClr val="bg1"/>
                </a:solidFill>
              </a:rPr>
              <a:t>Es </a:t>
            </a:r>
            <a:r>
              <a:rPr lang="de-AT" dirty="0" err="1">
                <a:solidFill>
                  <a:schemeClr val="bg1"/>
                </a:solidFill>
              </a:rPr>
              <a:t>is</a:t>
            </a:r>
            <a:r>
              <a:rPr lang="de-AT" dirty="0">
                <a:solidFill>
                  <a:schemeClr val="bg1"/>
                </a:solidFill>
              </a:rPr>
              <a:t> </a:t>
            </a:r>
            <a:r>
              <a:rPr lang="de-AT" dirty="0" err="1">
                <a:solidFill>
                  <a:schemeClr val="bg1"/>
                </a:solidFill>
              </a:rPr>
              <a:t>afoch</a:t>
            </a:r>
            <a:r>
              <a:rPr lang="de-AT" dirty="0">
                <a:solidFill>
                  <a:schemeClr val="bg1"/>
                </a:solidFill>
              </a:rPr>
              <a:t> </a:t>
            </a:r>
            <a:r>
              <a:rPr lang="de-AT" dirty="0" err="1">
                <a:solidFill>
                  <a:schemeClr val="bg1"/>
                </a:solidFill>
              </a:rPr>
              <a:t>ez</a:t>
            </a:r>
            <a:r>
              <a:rPr lang="de-AT" dirty="0">
                <a:solidFill>
                  <a:schemeClr val="bg1"/>
                </a:solidFill>
              </a:rPr>
              <a:t> und geil</a:t>
            </a:r>
          </a:p>
          <a:p>
            <a:endParaRPr lang="de-DE" dirty="0"/>
          </a:p>
        </p:txBody>
      </p:sp>
      <p:sp>
        <p:nvSpPr>
          <p:cNvPr id="4" name="Foliennummernplatzhalter 3"/>
          <p:cNvSpPr>
            <a:spLocks noGrp="1"/>
          </p:cNvSpPr>
          <p:nvPr>
            <p:ph type="sldNum" sz="quarter" idx="10"/>
          </p:nvPr>
        </p:nvSpPr>
        <p:spPr/>
        <p:txBody>
          <a:bodyPr/>
          <a:lstStyle/>
          <a:p>
            <a:fld id="{B6125726-0453-2D48-ABD4-5AB5C20A98BF}" type="slidenum">
              <a:rPr lang="de-DE" smtClean="0"/>
              <a:t>3</a:t>
            </a:fld>
            <a:endParaRPr lang="de-DE"/>
          </a:p>
        </p:txBody>
      </p:sp>
    </p:spTree>
    <p:extLst>
      <p:ext uri="{BB962C8B-B14F-4D97-AF65-F5344CB8AC3E}">
        <p14:creationId xmlns:p14="http://schemas.microsoft.com/office/powerpoint/2010/main" val="783051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REGISTER</a:t>
            </a:r>
          </a:p>
        </p:txBody>
      </p:sp>
      <p:sp>
        <p:nvSpPr>
          <p:cNvPr id="4" name="Foliennummernplatzhalter 3"/>
          <p:cNvSpPr>
            <a:spLocks noGrp="1"/>
          </p:cNvSpPr>
          <p:nvPr>
            <p:ph type="sldNum" sz="quarter" idx="10"/>
          </p:nvPr>
        </p:nvSpPr>
        <p:spPr/>
        <p:txBody>
          <a:bodyPr/>
          <a:lstStyle/>
          <a:p>
            <a:fld id="{B6125726-0453-2D48-ABD4-5AB5C20A98BF}" type="slidenum">
              <a:rPr lang="de-DE" smtClean="0"/>
              <a:t>4</a:t>
            </a:fld>
            <a:endParaRPr lang="de-DE"/>
          </a:p>
        </p:txBody>
      </p:sp>
    </p:spTree>
    <p:extLst>
      <p:ext uri="{BB962C8B-B14F-4D97-AF65-F5344CB8AC3E}">
        <p14:creationId xmlns:p14="http://schemas.microsoft.com/office/powerpoint/2010/main" val="1226573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LOGIN</a:t>
            </a:r>
          </a:p>
        </p:txBody>
      </p:sp>
      <p:sp>
        <p:nvSpPr>
          <p:cNvPr id="4" name="Foliennummernplatzhalter 3"/>
          <p:cNvSpPr>
            <a:spLocks noGrp="1"/>
          </p:cNvSpPr>
          <p:nvPr>
            <p:ph type="sldNum" sz="quarter" idx="10"/>
          </p:nvPr>
        </p:nvSpPr>
        <p:spPr/>
        <p:txBody>
          <a:bodyPr/>
          <a:lstStyle/>
          <a:p>
            <a:fld id="{B6125726-0453-2D48-ABD4-5AB5C20A98BF}" type="slidenum">
              <a:rPr lang="de-DE" smtClean="0"/>
              <a:t>5</a:t>
            </a:fld>
            <a:endParaRPr lang="de-DE"/>
          </a:p>
        </p:txBody>
      </p:sp>
    </p:spTree>
    <p:extLst>
      <p:ext uri="{BB962C8B-B14F-4D97-AF65-F5344CB8AC3E}">
        <p14:creationId xmlns:p14="http://schemas.microsoft.com/office/powerpoint/2010/main" val="21233117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Zwischenbild</a:t>
            </a:r>
            <a:endParaRPr lang="de-DE" dirty="0"/>
          </a:p>
        </p:txBody>
      </p:sp>
      <p:sp>
        <p:nvSpPr>
          <p:cNvPr id="4" name="Foliennummernplatzhalter 3"/>
          <p:cNvSpPr>
            <a:spLocks noGrp="1"/>
          </p:cNvSpPr>
          <p:nvPr>
            <p:ph type="sldNum" sz="quarter" idx="10"/>
          </p:nvPr>
        </p:nvSpPr>
        <p:spPr/>
        <p:txBody>
          <a:bodyPr/>
          <a:lstStyle/>
          <a:p>
            <a:fld id="{B6125726-0453-2D48-ABD4-5AB5C20A98BF}" type="slidenum">
              <a:rPr lang="de-DE" smtClean="0"/>
              <a:t>6</a:t>
            </a:fld>
            <a:endParaRPr lang="de-DE"/>
          </a:p>
        </p:txBody>
      </p:sp>
    </p:spTree>
    <p:extLst>
      <p:ext uri="{BB962C8B-B14F-4D97-AF65-F5344CB8AC3E}">
        <p14:creationId xmlns:p14="http://schemas.microsoft.com/office/powerpoint/2010/main" val="2863610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ADD WHOOPLE</a:t>
            </a:r>
          </a:p>
        </p:txBody>
      </p:sp>
      <p:sp>
        <p:nvSpPr>
          <p:cNvPr id="4" name="Foliennummernplatzhalter 3"/>
          <p:cNvSpPr>
            <a:spLocks noGrp="1"/>
          </p:cNvSpPr>
          <p:nvPr>
            <p:ph type="sldNum" sz="quarter" idx="10"/>
          </p:nvPr>
        </p:nvSpPr>
        <p:spPr/>
        <p:txBody>
          <a:bodyPr/>
          <a:lstStyle/>
          <a:p>
            <a:fld id="{B6125726-0453-2D48-ABD4-5AB5C20A98BF}" type="slidenum">
              <a:rPr lang="de-DE" smtClean="0"/>
              <a:t>7</a:t>
            </a:fld>
            <a:endParaRPr lang="de-DE"/>
          </a:p>
        </p:txBody>
      </p:sp>
    </p:spTree>
    <p:extLst>
      <p:ext uri="{BB962C8B-B14F-4D97-AF65-F5344CB8AC3E}">
        <p14:creationId xmlns:p14="http://schemas.microsoft.com/office/powerpoint/2010/main" val="10850324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FEED</a:t>
            </a:r>
          </a:p>
        </p:txBody>
      </p:sp>
      <p:sp>
        <p:nvSpPr>
          <p:cNvPr id="4" name="Foliennummernplatzhalter 3"/>
          <p:cNvSpPr>
            <a:spLocks noGrp="1"/>
          </p:cNvSpPr>
          <p:nvPr>
            <p:ph type="sldNum" sz="quarter" idx="10"/>
          </p:nvPr>
        </p:nvSpPr>
        <p:spPr/>
        <p:txBody>
          <a:bodyPr/>
          <a:lstStyle/>
          <a:p>
            <a:fld id="{B6125726-0453-2D48-ABD4-5AB5C20A98BF}" type="slidenum">
              <a:rPr lang="de-DE" smtClean="0"/>
              <a:t>8</a:t>
            </a:fld>
            <a:endParaRPr lang="de-DE"/>
          </a:p>
        </p:txBody>
      </p:sp>
    </p:spTree>
    <p:extLst>
      <p:ext uri="{BB962C8B-B14F-4D97-AF65-F5344CB8AC3E}">
        <p14:creationId xmlns:p14="http://schemas.microsoft.com/office/powerpoint/2010/main" val="10575082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SEARCH</a:t>
            </a:r>
            <a:r>
              <a:rPr lang="de-DE" baseline="0" dirty="0"/>
              <a:t> + FRIEND REQUEST</a:t>
            </a:r>
            <a:endParaRPr lang="de-DE" dirty="0"/>
          </a:p>
        </p:txBody>
      </p:sp>
      <p:sp>
        <p:nvSpPr>
          <p:cNvPr id="4" name="Foliennummernplatzhalter 3"/>
          <p:cNvSpPr>
            <a:spLocks noGrp="1"/>
          </p:cNvSpPr>
          <p:nvPr>
            <p:ph type="sldNum" sz="quarter" idx="10"/>
          </p:nvPr>
        </p:nvSpPr>
        <p:spPr/>
        <p:txBody>
          <a:bodyPr/>
          <a:lstStyle/>
          <a:p>
            <a:fld id="{B6125726-0453-2D48-ABD4-5AB5C20A98BF}" type="slidenum">
              <a:rPr lang="de-DE" smtClean="0"/>
              <a:t>9</a:t>
            </a:fld>
            <a:endParaRPr lang="de-DE"/>
          </a:p>
        </p:txBody>
      </p:sp>
    </p:spTree>
    <p:extLst>
      <p:ext uri="{BB962C8B-B14F-4D97-AF65-F5344CB8AC3E}">
        <p14:creationId xmlns:p14="http://schemas.microsoft.com/office/powerpoint/2010/main" val="224074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B080DDEB-DCF0-4872-BDA4-2741A791205F}"/>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de-AT"/>
          </a:p>
        </p:txBody>
      </p:sp>
      <p:sp>
        <p:nvSpPr>
          <p:cNvPr id="3" name="Untertitel 2">
            <a:extLst>
              <a:ext uri="{FF2B5EF4-FFF2-40B4-BE49-F238E27FC236}">
                <a16:creationId xmlns:a16="http://schemas.microsoft.com/office/drawing/2014/main" xmlns="" id="{3B3C65F5-836F-404B-9C44-5ADBF50C60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AT"/>
          </a:p>
        </p:txBody>
      </p:sp>
      <p:sp>
        <p:nvSpPr>
          <p:cNvPr id="4" name="Datumsplatzhalter 3">
            <a:extLst>
              <a:ext uri="{FF2B5EF4-FFF2-40B4-BE49-F238E27FC236}">
                <a16:creationId xmlns:a16="http://schemas.microsoft.com/office/drawing/2014/main" xmlns="" id="{96321A1B-F060-40BB-B1A3-5EAF46A0793D}"/>
              </a:ext>
            </a:extLst>
          </p:cNvPr>
          <p:cNvSpPr>
            <a:spLocks noGrp="1"/>
          </p:cNvSpPr>
          <p:nvPr>
            <p:ph type="dt" sz="half" idx="10"/>
          </p:nvPr>
        </p:nvSpPr>
        <p:spPr/>
        <p:txBody>
          <a:bodyPr/>
          <a:lstStyle/>
          <a:p>
            <a:fld id="{1191D439-0F61-4308-B904-94BBC9CF728F}" type="datetimeFigureOut">
              <a:rPr lang="de-AT" smtClean="0"/>
              <a:t>25.01.18</a:t>
            </a:fld>
            <a:endParaRPr lang="de-AT"/>
          </a:p>
        </p:txBody>
      </p:sp>
      <p:sp>
        <p:nvSpPr>
          <p:cNvPr id="5" name="Fußzeilenplatzhalter 4">
            <a:extLst>
              <a:ext uri="{FF2B5EF4-FFF2-40B4-BE49-F238E27FC236}">
                <a16:creationId xmlns:a16="http://schemas.microsoft.com/office/drawing/2014/main" xmlns="" id="{F342A2EE-6BB0-4365-97B8-EDA44FFFA24E}"/>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xmlns="" id="{76253607-FDB8-431C-96E4-53BEE3CD9292}"/>
              </a:ext>
            </a:extLst>
          </p:cNvPr>
          <p:cNvSpPr>
            <a:spLocks noGrp="1"/>
          </p:cNvSpPr>
          <p:nvPr>
            <p:ph type="sldNum" sz="quarter" idx="12"/>
          </p:nvPr>
        </p:nvSpPr>
        <p:spPr/>
        <p:txBody>
          <a:bodyPr/>
          <a:lstStyle/>
          <a:p>
            <a:fld id="{162A350A-AD94-453A-8A83-BC6EC5555993}" type="slidenum">
              <a:rPr lang="de-AT" smtClean="0"/>
              <a:t>‹Nr.›</a:t>
            </a:fld>
            <a:endParaRPr lang="de-AT"/>
          </a:p>
        </p:txBody>
      </p:sp>
    </p:spTree>
    <p:extLst>
      <p:ext uri="{BB962C8B-B14F-4D97-AF65-F5344CB8AC3E}">
        <p14:creationId xmlns:p14="http://schemas.microsoft.com/office/powerpoint/2010/main" val="491379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038D465F-AC9B-456C-9051-7C648A79D4AF}"/>
              </a:ext>
            </a:extLst>
          </p:cNvPr>
          <p:cNvSpPr>
            <a:spLocks noGrp="1"/>
          </p:cNvSpPr>
          <p:nvPr>
            <p:ph type="title"/>
          </p:nvPr>
        </p:nvSpPr>
        <p:spPr/>
        <p:txBody>
          <a:bodyPr/>
          <a:lstStyle/>
          <a:p>
            <a:r>
              <a:rPr lang="de-DE"/>
              <a:t>Mastertitelformat bearbeiten</a:t>
            </a:r>
            <a:endParaRPr lang="de-AT"/>
          </a:p>
        </p:txBody>
      </p:sp>
      <p:sp>
        <p:nvSpPr>
          <p:cNvPr id="3" name="Vertikaler Textplatzhalter 2">
            <a:extLst>
              <a:ext uri="{FF2B5EF4-FFF2-40B4-BE49-F238E27FC236}">
                <a16:creationId xmlns:a16="http://schemas.microsoft.com/office/drawing/2014/main" xmlns="" id="{929A5A3A-9A78-4CA6-B753-EF3DA1C972A5}"/>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xmlns="" id="{00FB5188-2D39-418D-8FE2-41DFC2A491C3}"/>
              </a:ext>
            </a:extLst>
          </p:cNvPr>
          <p:cNvSpPr>
            <a:spLocks noGrp="1"/>
          </p:cNvSpPr>
          <p:nvPr>
            <p:ph type="dt" sz="half" idx="10"/>
          </p:nvPr>
        </p:nvSpPr>
        <p:spPr/>
        <p:txBody>
          <a:bodyPr/>
          <a:lstStyle/>
          <a:p>
            <a:fld id="{1191D439-0F61-4308-B904-94BBC9CF728F}" type="datetimeFigureOut">
              <a:rPr lang="de-AT" smtClean="0"/>
              <a:t>25.01.18</a:t>
            </a:fld>
            <a:endParaRPr lang="de-AT"/>
          </a:p>
        </p:txBody>
      </p:sp>
      <p:sp>
        <p:nvSpPr>
          <p:cNvPr id="5" name="Fußzeilenplatzhalter 4">
            <a:extLst>
              <a:ext uri="{FF2B5EF4-FFF2-40B4-BE49-F238E27FC236}">
                <a16:creationId xmlns:a16="http://schemas.microsoft.com/office/drawing/2014/main" xmlns="" id="{4E653903-B842-46B8-BE79-E2A5A7665B8A}"/>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xmlns="" id="{DDAD63F5-2F12-46C7-9667-A21A184493EB}"/>
              </a:ext>
            </a:extLst>
          </p:cNvPr>
          <p:cNvSpPr>
            <a:spLocks noGrp="1"/>
          </p:cNvSpPr>
          <p:nvPr>
            <p:ph type="sldNum" sz="quarter" idx="12"/>
          </p:nvPr>
        </p:nvSpPr>
        <p:spPr/>
        <p:txBody>
          <a:bodyPr/>
          <a:lstStyle/>
          <a:p>
            <a:fld id="{162A350A-AD94-453A-8A83-BC6EC5555993}" type="slidenum">
              <a:rPr lang="de-AT" smtClean="0"/>
              <a:t>‹Nr.›</a:t>
            </a:fld>
            <a:endParaRPr lang="de-AT"/>
          </a:p>
        </p:txBody>
      </p:sp>
    </p:spTree>
    <p:extLst>
      <p:ext uri="{BB962C8B-B14F-4D97-AF65-F5344CB8AC3E}">
        <p14:creationId xmlns:p14="http://schemas.microsoft.com/office/powerpoint/2010/main" val="2262878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xmlns="" id="{1089F90A-2AD8-40C7-BB32-7E69C4EBC33F}"/>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de-AT"/>
          </a:p>
        </p:txBody>
      </p:sp>
      <p:sp>
        <p:nvSpPr>
          <p:cNvPr id="3" name="Vertikaler Textplatzhalter 2">
            <a:extLst>
              <a:ext uri="{FF2B5EF4-FFF2-40B4-BE49-F238E27FC236}">
                <a16:creationId xmlns:a16="http://schemas.microsoft.com/office/drawing/2014/main" xmlns="" id="{666D65AA-1A11-4DC2-954C-B31398169D3A}"/>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xmlns="" id="{73F455B8-D0D3-4001-9EFF-22E645B23795}"/>
              </a:ext>
            </a:extLst>
          </p:cNvPr>
          <p:cNvSpPr>
            <a:spLocks noGrp="1"/>
          </p:cNvSpPr>
          <p:nvPr>
            <p:ph type="dt" sz="half" idx="10"/>
          </p:nvPr>
        </p:nvSpPr>
        <p:spPr/>
        <p:txBody>
          <a:bodyPr/>
          <a:lstStyle/>
          <a:p>
            <a:fld id="{1191D439-0F61-4308-B904-94BBC9CF728F}" type="datetimeFigureOut">
              <a:rPr lang="de-AT" smtClean="0"/>
              <a:t>25.01.18</a:t>
            </a:fld>
            <a:endParaRPr lang="de-AT"/>
          </a:p>
        </p:txBody>
      </p:sp>
      <p:sp>
        <p:nvSpPr>
          <p:cNvPr id="5" name="Fußzeilenplatzhalter 4">
            <a:extLst>
              <a:ext uri="{FF2B5EF4-FFF2-40B4-BE49-F238E27FC236}">
                <a16:creationId xmlns:a16="http://schemas.microsoft.com/office/drawing/2014/main" xmlns="" id="{B26A17F5-CD5B-4F03-9868-07C6C72BB411}"/>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xmlns="" id="{BB4D5521-77A1-40B5-A5D3-77E05C07CEE2}"/>
              </a:ext>
            </a:extLst>
          </p:cNvPr>
          <p:cNvSpPr>
            <a:spLocks noGrp="1"/>
          </p:cNvSpPr>
          <p:nvPr>
            <p:ph type="sldNum" sz="quarter" idx="12"/>
          </p:nvPr>
        </p:nvSpPr>
        <p:spPr/>
        <p:txBody>
          <a:bodyPr/>
          <a:lstStyle/>
          <a:p>
            <a:fld id="{162A350A-AD94-453A-8A83-BC6EC5555993}" type="slidenum">
              <a:rPr lang="de-AT" smtClean="0"/>
              <a:t>‹Nr.›</a:t>
            </a:fld>
            <a:endParaRPr lang="de-AT"/>
          </a:p>
        </p:txBody>
      </p:sp>
    </p:spTree>
    <p:extLst>
      <p:ext uri="{BB962C8B-B14F-4D97-AF65-F5344CB8AC3E}">
        <p14:creationId xmlns:p14="http://schemas.microsoft.com/office/powerpoint/2010/main" val="3067498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3B6519B1-BB41-4B70-9602-94C6ABA48702}"/>
              </a:ext>
            </a:extLst>
          </p:cNvPr>
          <p:cNvSpPr>
            <a:spLocks noGrp="1"/>
          </p:cNvSpPr>
          <p:nvPr>
            <p:ph type="title"/>
          </p:nvPr>
        </p:nvSpPr>
        <p:spPr/>
        <p:txBody>
          <a:bodyPr/>
          <a:lstStyle/>
          <a:p>
            <a:r>
              <a:rPr lang="de-DE"/>
              <a:t>Mastertitelformat bearbeiten</a:t>
            </a:r>
            <a:endParaRPr lang="de-AT"/>
          </a:p>
        </p:txBody>
      </p:sp>
      <p:sp>
        <p:nvSpPr>
          <p:cNvPr id="3" name="Inhaltsplatzhalter 2">
            <a:extLst>
              <a:ext uri="{FF2B5EF4-FFF2-40B4-BE49-F238E27FC236}">
                <a16:creationId xmlns:a16="http://schemas.microsoft.com/office/drawing/2014/main" xmlns="" id="{A7E46499-A242-4752-AE67-7C97191C95E5}"/>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xmlns="" id="{A3ACE570-B8C1-4CCA-849D-65A7B727D4B3}"/>
              </a:ext>
            </a:extLst>
          </p:cNvPr>
          <p:cNvSpPr>
            <a:spLocks noGrp="1"/>
          </p:cNvSpPr>
          <p:nvPr>
            <p:ph type="dt" sz="half" idx="10"/>
          </p:nvPr>
        </p:nvSpPr>
        <p:spPr/>
        <p:txBody>
          <a:bodyPr/>
          <a:lstStyle/>
          <a:p>
            <a:fld id="{1191D439-0F61-4308-B904-94BBC9CF728F}" type="datetimeFigureOut">
              <a:rPr lang="de-AT" smtClean="0"/>
              <a:t>25.01.18</a:t>
            </a:fld>
            <a:endParaRPr lang="de-AT"/>
          </a:p>
        </p:txBody>
      </p:sp>
      <p:sp>
        <p:nvSpPr>
          <p:cNvPr id="5" name="Fußzeilenplatzhalter 4">
            <a:extLst>
              <a:ext uri="{FF2B5EF4-FFF2-40B4-BE49-F238E27FC236}">
                <a16:creationId xmlns:a16="http://schemas.microsoft.com/office/drawing/2014/main" xmlns="" id="{922BEE43-8AA4-480A-8FA6-362F8258C1E1}"/>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xmlns="" id="{257AC369-0528-493D-B811-ABD87D473E15}"/>
              </a:ext>
            </a:extLst>
          </p:cNvPr>
          <p:cNvSpPr>
            <a:spLocks noGrp="1"/>
          </p:cNvSpPr>
          <p:nvPr>
            <p:ph type="sldNum" sz="quarter" idx="12"/>
          </p:nvPr>
        </p:nvSpPr>
        <p:spPr/>
        <p:txBody>
          <a:bodyPr/>
          <a:lstStyle/>
          <a:p>
            <a:fld id="{162A350A-AD94-453A-8A83-BC6EC5555993}" type="slidenum">
              <a:rPr lang="de-AT" smtClean="0"/>
              <a:t>‹Nr.›</a:t>
            </a:fld>
            <a:endParaRPr lang="de-AT"/>
          </a:p>
        </p:txBody>
      </p:sp>
    </p:spTree>
    <p:extLst>
      <p:ext uri="{BB962C8B-B14F-4D97-AF65-F5344CB8AC3E}">
        <p14:creationId xmlns:p14="http://schemas.microsoft.com/office/powerpoint/2010/main" val="21974536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3F3C8471-3FAF-4686-8FDA-4938EA8D4C84}"/>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de-AT"/>
          </a:p>
        </p:txBody>
      </p:sp>
      <p:sp>
        <p:nvSpPr>
          <p:cNvPr id="3" name="Textplatzhalter 2">
            <a:extLst>
              <a:ext uri="{FF2B5EF4-FFF2-40B4-BE49-F238E27FC236}">
                <a16:creationId xmlns:a16="http://schemas.microsoft.com/office/drawing/2014/main" xmlns="" id="{792C08C5-095F-4BE1-B83C-E322AA0B12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xmlns="" id="{8D55B255-6F41-4002-900F-EBDAA0850FA8}"/>
              </a:ext>
            </a:extLst>
          </p:cNvPr>
          <p:cNvSpPr>
            <a:spLocks noGrp="1"/>
          </p:cNvSpPr>
          <p:nvPr>
            <p:ph type="dt" sz="half" idx="10"/>
          </p:nvPr>
        </p:nvSpPr>
        <p:spPr/>
        <p:txBody>
          <a:bodyPr/>
          <a:lstStyle/>
          <a:p>
            <a:fld id="{1191D439-0F61-4308-B904-94BBC9CF728F}" type="datetimeFigureOut">
              <a:rPr lang="de-AT" smtClean="0"/>
              <a:t>25.01.18</a:t>
            </a:fld>
            <a:endParaRPr lang="de-AT"/>
          </a:p>
        </p:txBody>
      </p:sp>
      <p:sp>
        <p:nvSpPr>
          <p:cNvPr id="5" name="Fußzeilenplatzhalter 4">
            <a:extLst>
              <a:ext uri="{FF2B5EF4-FFF2-40B4-BE49-F238E27FC236}">
                <a16:creationId xmlns:a16="http://schemas.microsoft.com/office/drawing/2014/main" xmlns="" id="{482FD672-B117-4C8D-AB26-3E8355E06720}"/>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xmlns="" id="{2A17580F-1CEE-4AC6-9780-578B4867A3D9}"/>
              </a:ext>
            </a:extLst>
          </p:cNvPr>
          <p:cNvSpPr>
            <a:spLocks noGrp="1"/>
          </p:cNvSpPr>
          <p:nvPr>
            <p:ph type="sldNum" sz="quarter" idx="12"/>
          </p:nvPr>
        </p:nvSpPr>
        <p:spPr/>
        <p:txBody>
          <a:bodyPr/>
          <a:lstStyle/>
          <a:p>
            <a:fld id="{162A350A-AD94-453A-8A83-BC6EC5555993}" type="slidenum">
              <a:rPr lang="de-AT" smtClean="0"/>
              <a:t>‹Nr.›</a:t>
            </a:fld>
            <a:endParaRPr lang="de-AT"/>
          </a:p>
        </p:txBody>
      </p:sp>
    </p:spTree>
    <p:extLst>
      <p:ext uri="{BB962C8B-B14F-4D97-AF65-F5344CB8AC3E}">
        <p14:creationId xmlns:p14="http://schemas.microsoft.com/office/powerpoint/2010/main" val="1970824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CA8488E9-1630-41CD-A7BC-D5ACDAC7DF43}"/>
              </a:ext>
            </a:extLst>
          </p:cNvPr>
          <p:cNvSpPr>
            <a:spLocks noGrp="1"/>
          </p:cNvSpPr>
          <p:nvPr>
            <p:ph type="title"/>
          </p:nvPr>
        </p:nvSpPr>
        <p:spPr/>
        <p:txBody>
          <a:bodyPr/>
          <a:lstStyle/>
          <a:p>
            <a:r>
              <a:rPr lang="de-DE"/>
              <a:t>Mastertitelformat bearbeiten</a:t>
            </a:r>
            <a:endParaRPr lang="de-AT"/>
          </a:p>
        </p:txBody>
      </p:sp>
      <p:sp>
        <p:nvSpPr>
          <p:cNvPr id="3" name="Inhaltsplatzhalter 2">
            <a:extLst>
              <a:ext uri="{FF2B5EF4-FFF2-40B4-BE49-F238E27FC236}">
                <a16:creationId xmlns:a16="http://schemas.microsoft.com/office/drawing/2014/main" xmlns="" id="{88758E91-F9D4-4597-8115-566D38770C8D}"/>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Inhaltsplatzhalter 3">
            <a:extLst>
              <a:ext uri="{FF2B5EF4-FFF2-40B4-BE49-F238E27FC236}">
                <a16:creationId xmlns:a16="http://schemas.microsoft.com/office/drawing/2014/main" xmlns="" id="{3BAB1A38-36F7-48AF-B99E-93FF2CDA83DE}"/>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5" name="Datumsplatzhalter 4">
            <a:extLst>
              <a:ext uri="{FF2B5EF4-FFF2-40B4-BE49-F238E27FC236}">
                <a16:creationId xmlns:a16="http://schemas.microsoft.com/office/drawing/2014/main" xmlns="" id="{B660AD7A-0E7E-4DBF-A043-39C5A81B306B}"/>
              </a:ext>
            </a:extLst>
          </p:cNvPr>
          <p:cNvSpPr>
            <a:spLocks noGrp="1"/>
          </p:cNvSpPr>
          <p:nvPr>
            <p:ph type="dt" sz="half" idx="10"/>
          </p:nvPr>
        </p:nvSpPr>
        <p:spPr/>
        <p:txBody>
          <a:bodyPr/>
          <a:lstStyle/>
          <a:p>
            <a:fld id="{1191D439-0F61-4308-B904-94BBC9CF728F}" type="datetimeFigureOut">
              <a:rPr lang="de-AT" smtClean="0"/>
              <a:t>25.01.18</a:t>
            </a:fld>
            <a:endParaRPr lang="de-AT"/>
          </a:p>
        </p:txBody>
      </p:sp>
      <p:sp>
        <p:nvSpPr>
          <p:cNvPr id="6" name="Fußzeilenplatzhalter 5">
            <a:extLst>
              <a:ext uri="{FF2B5EF4-FFF2-40B4-BE49-F238E27FC236}">
                <a16:creationId xmlns:a16="http://schemas.microsoft.com/office/drawing/2014/main" xmlns="" id="{BF1CB540-B626-42CE-A1AA-330580B1BC79}"/>
              </a:ext>
            </a:extLst>
          </p:cNvPr>
          <p:cNvSpPr>
            <a:spLocks noGrp="1"/>
          </p:cNvSpPr>
          <p:nvPr>
            <p:ph type="ftr" sz="quarter" idx="11"/>
          </p:nvPr>
        </p:nvSpPr>
        <p:spPr/>
        <p:txBody>
          <a:bodyPr/>
          <a:lstStyle/>
          <a:p>
            <a:endParaRPr lang="de-AT"/>
          </a:p>
        </p:txBody>
      </p:sp>
      <p:sp>
        <p:nvSpPr>
          <p:cNvPr id="7" name="Foliennummernplatzhalter 6">
            <a:extLst>
              <a:ext uri="{FF2B5EF4-FFF2-40B4-BE49-F238E27FC236}">
                <a16:creationId xmlns:a16="http://schemas.microsoft.com/office/drawing/2014/main" xmlns="" id="{90277466-2E7B-4281-8279-9722CF11F25A}"/>
              </a:ext>
            </a:extLst>
          </p:cNvPr>
          <p:cNvSpPr>
            <a:spLocks noGrp="1"/>
          </p:cNvSpPr>
          <p:nvPr>
            <p:ph type="sldNum" sz="quarter" idx="12"/>
          </p:nvPr>
        </p:nvSpPr>
        <p:spPr/>
        <p:txBody>
          <a:bodyPr/>
          <a:lstStyle/>
          <a:p>
            <a:fld id="{162A350A-AD94-453A-8A83-BC6EC5555993}" type="slidenum">
              <a:rPr lang="de-AT" smtClean="0"/>
              <a:t>‹Nr.›</a:t>
            </a:fld>
            <a:endParaRPr lang="de-AT"/>
          </a:p>
        </p:txBody>
      </p:sp>
    </p:spTree>
    <p:extLst>
      <p:ext uri="{BB962C8B-B14F-4D97-AF65-F5344CB8AC3E}">
        <p14:creationId xmlns:p14="http://schemas.microsoft.com/office/powerpoint/2010/main" val="979049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251AAE8B-050F-4EDC-9ED1-75701AD4FA1F}"/>
              </a:ext>
            </a:extLst>
          </p:cNvPr>
          <p:cNvSpPr>
            <a:spLocks noGrp="1"/>
          </p:cNvSpPr>
          <p:nvPr>
            <p:ph type="title"/>
          </p:nvPr>
        </p:nvSpPr>
        <p:spPr>
          <a:xfrm>
            <a:off x="839788" y="365125"/>
            <a:ext cx="10515600" cy="1325563"/>
          </a:xfrm>
        </p:spPr>
        <p:txBody>
          <a:bodyPr/>
          <a:lstStyle/>
          <a:p>
            <a:r>
              <a:rPr lang="de-DE"/>
              <a:t>Mastertitelformat bearbeiten</a:t>
            </a:r>
            <a:endParaRPr lang="de-AT"/>
          </a:p>
        </p:txBody>
      </p:sp>
      <p:sp>
        <p:nvSpPr>
          <p:cNvPr id="3" name="Textplatzhalter 2">
            <a:extLst>
              <a:ext uri="{FF2B5EF4-FFF2-40B4-BE49-F238E27FC236}">
                <a16:creationId xmlns:a16="http://schemas.microsoft.com/office/drawing/2014/main" xmlns="" id="{006C5FC1-387D-459B-892B-5E941D7898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xmlns="" id="{6CDEAC17-0FF1-4056-A5A8-A1126DDD417B}"/>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5" name="Textplatzhalter 4">
            <a:extLst>
              <a:ext uri="{FF2B5EF4-FFF2-40B4-BE49-F238E27FC236}">
                <a16:creationId xmlns:a16="http://schemas.microsoft.com/office/drawing/2014/main" xmlns="" id="{D4F67C9C-046C-4094-BAF4-03C638CF5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xmlns="" id="{A862510D-A72D-4BB0-B6DF-C71B9441EA60}"/>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7" name="Datumsplatzhalter 6">
            <a:extLst>
              <a:ext uri="{FF2B5EF4-FFF2-40B4-BE49-F238E27FC236}">
                <a16:creationId xmlns:a16="http://schemas.microsoft.com/office/drawing/2014/main" xmlns="" id="{879BBB4A-1DBD-42DB-A8F9-C8BE475E6516}"/>
              </a:ext>
            </a:extLst>
          </p:cNvPr>
          <p:cNvSpPr>
            <a:spLocks noGrp="1"/>
          </p:cNvSpPr>
          <p:nvPr>
            <p:ph type="dt" sz="half" idx="10"/>
          </p:nvPr>
        </p:nvSpPr>
        <p:spPr/>
        <p:txBody>
          <a:bodyPr/>
          <a:lstStyle/>
          <a:p>
            <a:fld id="{1191D439-0F61-4308-B904-94BBC9CF728F}" type="datetimeFigureOut">
              <a:rPr lang="de-AT" smtClean="0"/>
              <a:t>25.01.18</a:t>
            </a:fld>
            <a:endParaRPr lang="de-AT"/>
          </a:p>
        </p:txBody>
      </p:sp>
      <p:sp>
        <p:nvSpPr>
          <p:cNvPr id="8" name="Fußzeilenplatzhalter 7">
            <a:extLst>
              <a:ext uri="{FF2B5EF4-FFF2-40B4-BE49-F238E27FC236}">
                <a16:creationId xmlns:a16="http://schemas.microsoft.com/office/drawing/2014/main" xmlns="" id="{02DBAB88-8D1F-4DFB-84FC-388B06AEA8AC}"/>
              </a:ext>
            </a:extLst>
          </p:cNvPr>
          <p:cNvSpPr>
            <a:spLocks noGrp="1"/>
          </p:cNvSpPr>
          <p:nvPr>
            <p:ph type="ftr" sz="quarter" idx="11"/>
          </p:nvPr>
        </p:nvSpPr>
        <p:spPr/>
        <p:txBody>
          <a:bodyPr/>
          <a:lstStyle/>
          <a:p>
            <a:endParaRPr lang="de-AT"/>
          </a:p>
        </p:txBody>
      </p:sp>
      <p:sp>
        <p:nvSpPr>
          <p:cNvPr id="9" name="Foliennummernplatzhalter 8">
            <a:extLst>
              <a:ext uri="{FF2B5EF4-FFF2-40B4-BE49-F238E27FC236}">
                <a16:creationId xmlns:a16="http://schemas.microsoft.com/office/drawing/2014/main" xmlns="" id="{8D4E33BD-F0B5-41CE-AC9C-BD0265BB7725}"/>
              </a:ext>
            </a:extLst>
          </p:cNvPr>
          <p:cNvSpPr>
            <a:spLocks noGrp="1"/>
          </p:cNvSpPr>
          <p:nvPr>
            <p:ph type="sldNum" sz="quarter" idx="12"/>
          </p:nvPr>
        </p:nvSpPr>
        <p:spPr/>
        <p:txBody>
          <a:bodyPr/>
          <a:lstStyle/>
          <a:p>
            <a:fld id="{162A350A-AD94-453A-8A83-BC6EC5555993}" type="slidenum">
              <a:rPr lang="de-AT" smtClean="0"/>
              <a:t>‹Nr.›</a:t>
            </a:fld>
            <a:endParaRPr lang="de-AT"/>
          </a:p>
        </p:txBody>
      </p:sp>
    </p:spTree>
    <p:extLst>
      <p:ext uri="{BB962C8B-B14F-4D97-AF65-F5344CB8AC3E}">
        <p14:creationId xmlns:p14="http://schemas.microsoft.com/office/powerpoint/2010/main" val="216122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F73BC2D5-3250-44B7-A4B7-EC5D2CC720F9}"/>
              </a:ext>
            </a:extLst>
          </p:cNvPr>
          <p:cNvSpPr>
            <a:spLocks noGrp="1"/>
          </p:cNvSpPr>
          <p:nvPr>
            <p:ph type="title"/>
          </p:nvPr>
        </p:nvSpPr>
        <p:spPr/>
        <p:txBody>
          <a:bodyPr/>
          <a:lstStyle/>
          <a:p>
            <a:r>
              <a:rPr lang="de-DE"/>
              <a:t>Mastertitelformat bearbeiten</a:t>
            </a:r>
            <a:endParaRPr lang="de-AT"/>
          </a:p>
        </p:txBody>
      </p:sp>
      <p:sp>
        <p:nvSpPr>
          <p:cNvPr id="3" name="Datumsplatzhalter 2">
            <a:extLst>
              <a:ext uri="{FF2B5EF4-FFF2-40B4-BE49-F238E27FC236}">
                <a16:creationId xmlns:a16="http://schemas.microsoft.com/office/drawing/2014/main" xmlns="" id="{E8B1213B-6A9D-4B9C-BF75-24BF4648A852}"/>
              </a:ext>
            </a:extLst>
          </p:cNvPr>
          <p:cNvSpPr>
            <a:spLocks noGrp="1"/>
          </p:cNvSpPr>
          <p:nvPr>
            <p:ph type="dt" sz="half" idx="10"/>
          </p:nvPr>
        </p:nvSpPr>
        <p:spPr/>
        <p:txBody>
          <a:bodyPr/>
          <a:lstStyle/>
          <a:p>
            <a:fld id="{1191D439-0F61-4308-B904-94BBC9CF728F}" type="datetimeFigureOut">
              <a:rPr lang="de-AT" smtClean="0"/>
              <a:t>25.01.18</a:t>
            </a:fld>
            <a:endParaRPr lang="de-AT"/>
          </a:p>
        </p:txBody>
      </p:sp>
      <p:sp>
        <p:nvSpPr>
          <p:cNvPr id="4" name="Fußzeilenplatzhalter 3">
            <a:extLst>
              <a:ext uri="{FF2B5EF4-FFF2-40B4-BE49-F238E27FC236}">
                <a16:creationId xmlns:a16="http://schemas.microsoft.com/office/drawing/2014/main" xmlns="" id="{AFEA9ECB-FC64-4ED7-BAD8-8283AB7E5646}"/>
              </a:ext>
            </a:extLst>
          </p:cNvPr>
          <p:cNvSpPr>
            <a:spLocks noGrp="1"/>
          </p:cNvSpPr>
          <p:nvPr>
            <p:ph type="ftr" sz="quarter" idx="11"/>
          </p:nvPr>
        </p:nvSpPr>
        <p:spPr/>
        <p:txBody>
          <a:bodyPr/>
          <a:lstStyle/>
          <a:p>
            <a:endParaRPr lang="de-AT"/>
          </a:p>
        </p:txBody>
      </p:sp>
      <p:sp>
        <p:nvSpPr>
          <p:cNvPr id="5" name="Foliennummernplatzhalter 4">
            <a:extLst>
              <a:ext uri="{FF2B5EF4-FFF2-40B4-BE49-F238E27FC236}">
                <a16:creationId xmlns:a16="http://schemas.microsoft.com/office/drawing/2014/main" xmlns="" id="{0C13E76F-B45B-4437-A4CB-B12CEDEE2AC0}"/>
              </a:ext>
            </a:extLst>
          </p:cNvPr>
          <p:cNvSpPr>
            <a:spLocks noGrp="1"/>
          </p:cNvSpPr>
          <p:nvPr>
            <p:ph type="sldNum" sz="quarter" idx="12"/>
          </p:nvPr>
        </p:nvSpPr>
        <p:spPr/>
        <p:txBody>
          <a:bodyPr/>
          <a:lstStyle/>
          <a:p>
            <a:fld id="{162A350A-AD94-453A-8A83-BC6EC5555993}" type="slidenum">
              <a:rPr lang="de-AT" smtClean="0"/>
              <a:t>‹Nr.›</a:t>
            </a:fld>
            <a:endParaRPr lang="de-AT"/>
          </a:p>
        </p:txBody>
      </p:sp>
    </p:spTree>
    <p:extLst>
      <p:ext uri="{BB962C8B-B14F-4D97-AF65-F5344CB8AC3E}">
        <p14:creationId xmlns:p14="http://schemas.microsoft.com/office/powerpoint/2010/main" val="3576378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xmlns="" id="{0CB1BBE8-2E48-41B9-8A25-ED5292438086}"/>
              </a:ext>
            </a:extLst>
          </p:cNvPr>
          <p:cNvSpPr>
            <a:spLocks noGrp="1"/>
          </p:cNvSpPr>
          <p:nvPr>
            <p:ph type="dt" sz="half" idx="10"/>
          </p:nvPr>
        </p:nvSpPr>
        <p:spPr/>
        <p:txBody>
          <a:bodyPr/>
          <a:lstStyle/>
          <a:p>
            <a:fld id="{1191D439-0F61-4308-B904-94BBC9CF728F}" type="datetimeFigureOut">
              <a:rPr lang="de-AT" smtClean="0"/>
              <a:t>25.01.18</a:t>
            </a:fld>
            <a:endParaRPr lang="de-AT"/>
          </a:p>
        </p:txBody>
      </p:sp>
      <p:sp>
        <p:nvSpPr>
          <p:cNvPr id="3" name="Fußzeilenplatzhalter 2">
            <a:extLst>
              <a:ext uri="{FF2B5EF4-FFF2-40B4-BE49-F238E27FC236}">
                <a16:creationId xmlns:a16="http://schemas.microsoft.com/office/drawing/2014/main" xmlns="" id="{D588A723-1B90-4148-B141-1C99B1AC1DB0}"/>
              </a:ext>
            </a:extLst>
          </p:cNvPr>
          <p:cNvSpPr>
            <a:spLocks noGrp="1"/>
          </p:cNvSpPr>
          <p:nvPr>
            <p:ph type="ftr" sz="quarter" idx="11"/>
          </p:nvPr>
        </p:nvSpPr>
        <p:spPr/>
        <p:txBody>
          <a:bodyPr/>
          <a:lstStyle/>
          <a:p>
            <a:endParaRPr lang="de-AT"/>
          </a:p>
        </p:txBody>
      </p:sp>
      <p:sp>
        <p:nvSpPr>
          <p:cNvPr id="4" name="Foliennummernplatzhalter 3">
            <a:extLst>
              <a:ext uri="{FF2B5EF4-FFF2-40B4-BE49-F238E27FC236}">
                <a16:creationId xmlns:a16="http://schemas.microsoft.com/office/drawing/2014/main" xmlns="" id="{C5367753-1C53-421B-B256-DC5811B75C1E}"/>
              </a:ext>
            </a:extLst>
          </p:cNvPr>
          <p:cNvSpPr>
            <a:spLocks noGrp="1"/>
          </p:cNvSpPr>
          <p:nvPr>
            <p:ph type="sldNum" sz="quarter" idx="12"/>
          </p:nvPr>
        </p:nvSpPr>
        <p:spPr/>
        <p:txBody>
          <a:bodyPr/>
          <a:lstStyle/>
          <a:p>
            <a:fld id="{162A350A-AD94-453A-8A83-BC6EC5555993}" type="slidenum">
              <a:rPr lang="de-AT" smtClean="0"/>
              <a:t>‹Nr.›</a:t>
            </a:fld>
            <a:endParaRPr lang="de-AT"/>
          </a:p>
        </p:txBody>
      </p:sp>
    </p:spTree>
    <p:extLst>
      <p:ext uri="{BB962C8B-B14F-4D97-AF65-F5344CB8AC3E}">
        <p14:creationId xmlns:p14="http://schemas.microsoft.com/office/powerpoint/2010/main" val="2707432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F0831CAB-0882-4A83-9437-98CFF43E875C}"/>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AT"/>
          </a:p>
        </p:txBody>
      </p:sp>
      <p:sp>
        <p:nvSpPr>
          <p:cNvPr id="3" name="Inhaltsplatzhalter 2">
            <a:extLst>
              <a:ext uri="{FF2B5EF4-FFF2-40B4-BE49-F238E27FC236}">
                <a16:creationId xmlns:a16="http://schemas.microsoft.com/office/drawing/2014/main" xmlns="" id="{04C10792-4473-4899-B969-92BA3A4DE4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Textplatzhalter 3">
            <a:extLst>
              <a:ext uri="{FF2B5EF4-FFF2-40B4-BE49-F238E27FC236}">
                <a16:creationId xmlns:a16="http://schemas.microsoft.com/office/drawing/2014/main" xmlns="" id="{6AA6DCB5-FD74-48FF-8284-245F37AE15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xmlns="" id="{E85F83EC-140C-4671-BE77-159801118721}"/>
              </a:ext>
            </a:extLst>
          </p:cNvPr>
          <p:cNvSpPr>
            <a:spLocks noGrp="1"/>
          </p:cNvSpPr>
          <p:nvPr>
            <p:ph type="dt" sz="half" idx="10"/>
          </p:nvPr>
        </p:nvSpPr>
        <p:spPr/>
        <p:txBody>
          <a:bodyPr/>
          <a:lstStyle/>
          <a:p>
            <a:fld id="{1191D439-0F61-4308-B904-94BBC9CF728F}" type="datetimeFigureOut">
              <a:rPr lang="de-AT" smtClean="0"/>
              <a:t>25.01.18</a:t>
            </a:fld>
            <a:endParaRPr lang="de-AT"/>
          </a:p>
        </p:txBody>
      </p:sp>
      <p:sp>
        <p:nvSpPr>
          <p:cNvPr id="6" name="Fußzeilenplatzhalter 5">
            <a:extLst>
              <a:ext uri="{FF2B5EF4-FFF2-40B4-BE49-F238E27FC236}">
                <a16:creationId xmlns:a16="http://schemas.microsoft.com/office/drawing/2014/main" xmlns="" id="{7B3721C2-C2D0-4B75-A220-6E3101646EF0}"/>
              </a:ext>
            </a:extLst>
          </p:cNvPr>
          <p:cNvSpPr>
            <a:spLocks noGrp="1"/>
          </p:cNvSpPr>
          <p:nvPr>
            <p:ph type="ftr" sz="quarter" idx="11"/>
          </p:nvPr>
        </p:nvSpPr>
        <p:spPr/>
        <p:txBody>
          <a:bodyPr/>
          <a:lstStyle/>
          <a:p>
            <a:endParaRPr lang="de-AT"/>
          </a:p>
        </p:txBody>
      </p:sp>
      <p:sp>
        <p:nvSpPr>
          <p:cNvPr id="7" name="Foliennummernplatzhalter 6">
            <a:extLst>
              <a:ext uri="{FF2B5EF4-FFF2-40B4-BE49-F238E27FC236}">
                <a16:creationId xmlns:a16="http://schemas.microsoft.com/office/drawing/2014/main" xmlns="" id="{275A0FBD-4DC1-4E9D-B13B-7CAC05476360}"/>
              </a:ext>
            </a:extLst>
          </p:cNvPr>
          <p:cNvSpPr>
            <a:spLocks noGrp="1"/>
          </p:cNvSpPr>
          <p:nvPr>
            <p:ph type="sldNum" sz="quarter" idx="12"/>
          </p:nvPr>
        </p:nvSpPr>
        <p:spPr/>
        <p:txBody>
          <a:bodyPr/>
          <a:lstStyle/>
          <a:p>
            <a:fld id="{162A350A-AD94-453A-8A83-BC6EC5555993}" type="slidenum">
              <a:rPr lang="de-AT" smtClean="0"/>
              <a:t>‹Nr.›</a:t>
            </a:fld>
            <a:endParaRPr lang="de-AT"/>
          </a:p>
        </p:txBody>
      </p:sp>
    </p:spTree>
    <p:extLst>
      <p:ext uri="{BB962C8B-B14F-4D97-AF65-F5344CB8AC3E}">
        <p14:creationId xmlns:p14="http://schemas.microsoft.com/office/powerpoint/2010/main" val="1390546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1B5B25E8-B99D-4024-8BF2-E2513BFAA70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AT"/>
          </a:p>
        </p:txBody>
      </p:sp>
      <p:sp>
        <p:nvSpPr>
          <p:cNvPr id="3" name="Bildplatzhalter 2">
            <a:extLst>
              <a:ext uri="{FF2B5EF4-FFF2-40B4-BE49-F238E27FC236}">
                <a16:creationId xmlns:a16="http://schemas.microsoft.com/office/drawing/2014/main" xmlns="" id="{8605972A-9835-460A-98DF-A56306569F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AT"/>
          </a:p>
        </p:txBody>
      </p:sp>
      <p:sp>
        <p:nvSpPr>
          <p:cNvPr id="4" name="Textplatzhalter 3">
            <a:extLst>
              <a:ext uri="{FF2B5EF4-FFF2-40B4-BE49-F238E27FC236}">
                <a16:creationId xmlns:a16="http://schemas.microsoft.com/office/drawing/2014/main" xmlns="" id="{1E90F042-A12F-4894-A464-4383FA1539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xmlns="" id="{157848C8-BA63-4C1E-A602-5D6B2D7BC6BD}"/>
              </a:ext>
            </a:extLst>
          </p:cNvPr>
          <p:cNvSpPr>
            <a:spLocks noGrp="1"/>
          </p:cNvSpPr>
          <p:nvPr>
            <p:ph type="dt" sz="half" idx="10"/>
          </p:nvPr>
        </p:nvSpPr>
        <p:spPr/>
        <p:txBody>
          <a:bodyPr/>
          <a:lstStyle/>
          <a:p>
            <a:fld id="{1191D439-0F61-4308-B904-94BBC9CF728F}" type="datetimeFigureOut">
              <a:rPr lang="de-AT" smtClean="0"/>
              <a:t>25.01.18</a:t>
            </a:fld>
            <a:endParaRPr lang="de-AT"/>
          </a:p>
        </p:txBody>
      </p:sp>
      <p:sp>
        <p:nvSpPr>
          <p:cNvPr id="6" name="Fußzeilenplatzhalter 5">
            <a:extLst>
              <a:ext uri="{FF2B5EF4-FFF2-40B4-BE49-F238E27FC236}">
                <a16:creationId xmlns:a16="http://schemas.microsoft.com/office/drawing/2014/main" xmlns="" id="{B21755E8-8875-41C3-A97D-AA0A6EBAF221}"/>
              </a:ext>
            </a:extLst>
          </p:cNvPr>
          <p:cNvSpPr>
            <a:spLocks noGrp="1"/>
          </p:cNvSpPr>
          <p:nvPr>
            <p:ph type="ftr" sz="quarter" idx="11"/>
          </p:nvPr>
        </p:nvSpPr>
        <p:spPr/>
        <p:txBody>
          <a:bodyPr/>
          <a:lstStyle/>
          <a:p>
            <a:endParaRPr lang="de-AT"/>
          </a:p>
        </p:txBody>
      </p:sp>
      <p:sp>
        <p:nvSpPr>
          <p:cNvPr id="7" name="Foliennummernplatzhalter 6">
            <a:extLst>
              <a:ext uri="{FF2B5EF4-FFF2-40B4-BE49-F238E27FC236}">
                <a16:creationId xmlns:a16="http://schemas.microsoft.com/office/drawing/2014/main" xmlns="" id="{9ACDB21B-DF52-4D8E-87D5-BBC9F9C30438}"/>
              </a:ext>
            </a:extLst>
          </p:cNvPr>
          <p:cNvSpPr>
            <a:spLocks noGrp="1"/>
          </p:cNvSpPr>
          <p:nvPr>
            <p:ph type="sldNum" sz="quarter" idx="12"/>
          </p:nvPr>
        </p:nvSpPr>
        <p:spPr/>
        <p:txBody>
          <a:bodyPr/>
          <a:lstStyle/>
          <a:p>
            <a:fld id="{162A350A-AD94-453A-8A83-BC6EC5555993}" type="slidenum">
              <a:rPr lang="de-AT" smtClean="0"/>
              <a:t>‹Nr.›</a:t>
            </a:fld>
            <a:endParaRPr lang="de-AT"/>
          </a:p>
        </p:txBody>
      </p:sp>
    </p:spTree>
    <p:extLst>
      <p:ext uri="{BB962C8B-B14F-4D97-AF65-F5344CB8AC3E}">
        <p14:creationId xmlns:p14="http://schemas.microsoft.com/office/powerpoint/2010/main" val="363503808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227C6D"/>
            </a:gs>
            <a:gs pos="100000">
              <a:srgbClr val="57D1BD">
                <a:lumMod val="3000"/>
              </a:srgbClr>
            </a:gs>
          </a:gsLst>
          <a:lin ang="2700000" scaled="1"/>
          <a:tileRect/>
        </a:grad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xmlns="" id="{326B958A-BD95-43DD-B409-9D3AED5CFA9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AT"/>
          </a:p>
        </p:txBody>
      </p:sp>
      <p:sp>
        <p:nvSpPr>
          <p:cNvPr id="3" name="Textplatzhalter 2">
            <a:extLst>
              <a:ext uri="{FF2B5EF4-FFF2-40B4-BE49-F238E27FC236}">
                <a16:creationId xmlns:a16="http://schemas.microsoft.com/office/drawing/2014/main" xmlns="" id="{587083FC-9464-465E-873E-58B8C111E6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xmlns="" id="{0CA4A0DF-00C3-4A99-A3EB-FC87131303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91D439-0F61-4308-B904-94BBC9CF728F}" type="datetimeFigureOut">
              <a:rPr lang="de-AT" smtClean="0"/>
              <a:t>25.01.18</a:t>
            </a:fld>
            <a:endParaRPr lang="de-AT"/>
          </a:p>
        </p:txBody>
      </p:sp>
      <p:sp>
        <p:nvSpPr>
          <p:cNvPr id="5" name="Fußzeilenplatzhalter 4">
            <a:extLst>
              <a:ext uri="{FF2B5EF4-FFF2-40B4-BE49-F238E27FC236}">
                <a16:creationId xmlns:a16="http://schemas.microsoft.com/office/drawing/2014/main" xmlns="" id="{908F510D-4F58-458F-AC05-CDD3E41FC7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AT"/>
          </a:p>
        </p:txBody>
      </p:sp>
      <p:sp>
        <p:nvSpPr>
          <p:cNvPr id="6" name="Foliennummernplatzhalter 5">
            <a:extLst>
              <a:ext uri="{FF2B5EF4-FFF2-40B4-BE49-F238E27FC236}">
                <a16:creationId xmlns:a16="http://schemas.microsoft.com/office/drawing/2014/main" xmlns="" id="{5E9426AD-C634-4388-AC7F-AAFDC042CB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2A350A-AD94-453A-8A83-BC6EC5555993}" type="slidenum">
              <a:rPr lang="de-AT" smtClean="0"/>
              <a:t>‹Nr.›</a:t>
            </a:fld>
            <a:endParaRPr lang="de-AT"/>
          </a:p>
        </p:txBody>
      </p:sp>
    </p:spTree>
    <p:extLst>
      <p:ext uri="{BB962C8B-B14F-4D97-AF65-F5344CB8AC3E}">
        <p14:creationId xmlns:p14="http://schemas.microsoft.com/office/powerpoint/2010/main" val="31178497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notesSlide" Target="../notesSlides/notesSlide4.xml"/><Relationship Id="rId5" Type="http://schemas.openxmlformats.org/officeDocument/2006/relationships/image" Target="../media/image3.png"/><Relationship Id="rId1" Type="http://schemas.microsoft.com/office/2007/relationships/media" Target="../media/media1.mp4"/><Relationship Id="rId2" Type="http://schemas.openxmlformats.org/officeDocument/2006/relationships/video" Target="../media/media1.mp4"/></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notesSlide" Target="../notesSlides/notesSlide5.xml"/><Relationship Id="rId5" Type="http://schemas.openxmlformats.org/officeDocument/2006/relationships/image" Target="../media/image4.png"/><Relationship Id="rId1" Type="http://schemas.microsoft.com/office/2007/relationships/media" Target="../media/media2.mp4"/><Relationship Id="rId2" Type="http://schemas.openxmlformats.org/officeDocument/2006/relationships/video" Target="../media/media2.mp4"/></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notesSlide" Target="../notesSlides/notesSlide7.xml"/><Relationship Id="rId5" Type="http://schemas.openxmlformats.org/officeDocument/2006/relationships/image" Target="../media/image6.png"/><Relationship Id="rId1" Type="http://schemas.microsoft.com/office/2007/relationships/media" Target="../media/media3.mp4"/><Relationship Id="rId2" Type="http://schemas.openxmlformats.org/officeDocument/2006/relationships/video" Target="../media/media3.mp4"/></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notesSlide" Target="../notesSlides/notesSlide8.xml"/><Relationship Id="rId5" Type="http://schemas.openxmlformats.org/officeDocument/2006/relationships/image" Target="../media/image7.png"/><Relationship Id="rId1" Type="http://schemas.microsoft.com/office/2007/relationships/media" Target="../media/media4.mp4"/><Relationship Id="rId2" Type="http://schemas.openxmlformats.org/officeDocument/2006/relationships/video" Target="../media/media4.mp4"/></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notesSlide" Target="../notesSlides/notesSlide9.xml"/><Relationship Id="rId5" Type="http://schemas.openxmlformats.org/officeDocument/2006/relationships/image" Target="../media/image8.png"/><Relationship Id="rId1" Type="http://schemas.microsoft.com/office/2007/relationships/media" Target="../media/media5.mp4"/><Relationship Id="rId2" Type="http://schemas.openxmlformats.org/officeDocument/2006/relationships/video" Target="../media/media5.mp4"/></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7EBD0"/>
            </a:gs>
            <a:gs pos="99000">
              <a:srgbClr val="1CACAC"/>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xmlns="" id="{0963D2CF-884A-48C4-8D1C-8A4C50BC611F}"/>
              </a:ext>
            </a:extLst>
          </p:cNvPr>
          <p:cNvSpPr txBox="1">
            <a:spLocks/>
          </p:cNvSpPr>
          <p:nvPr/>
        </p:nvSpPr>
        <p:spPr>
          <a:xfrm>
            <a:off x="1668049" y="2270343"/>
            <a:ext cx="8855902" cy="2317314"/>
          </a:xfrm>
          <a:prstGeom prst="rect">
            <a:avLst/>
          </a:prstGeom>
          <a:noFill/>
          <a:ln w="6350" cap="flat" cmpd="sng" algn="ctr">
            <a:noFill/>
            <a:prstDash val="solid"/>
            <a:miter lim="800000"/>
          </a:ln>
        </p:spPr>
        <p:style>
          <a:lnRef idx="1">
            <a:schemeClr val="accent3"/>
          </a:lnRef>
          <a:fillRef idx="2">
            <a:schemeClr val="accent3"/>
          </a:fillRef>
          <a:effectRef idx="1">
            <a:schemeClr val="accent3"/>
          </a:effectRef>
          <a:fontRef idx="minor">
            <a:schemeClr val="dk1"/>
          </a:fontRef>
        </p:style>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de-AT" sz="16600" b="1" spc="-300" dirty="0" err="1">
                <a:solidFill>
                  <a:schemeClr val="bg1"/>
                </a:solidFill>
                <a:ea typeface="Helvetica" charset="0"/>
                <a:cs typeface="Helvetica" panose="020B0604020202020204" pitchFamily="34" charset="0"/>
              </a:rPr>
              <a:t>whoople</a:t>
            </a:r>
            <a:r>
              <a:rPr lang="de-AT" sz="16600" b="1" spc="-300" dirty="0">
                <a:solidFill>
                  <a:schemeClr val="bg1"/>
                </a:solidFill>
                <a:ea typeface="Helvetica" charset="0"/>
                <a:cs typeface="Helvetica" panose="020B0604020202020204" pitchFamily="34" charset="0"/>
              </a:rPr>
              <a:t>.</a:t>
            </a:r>
          </a:p>
        </p:txBody>
      </p:sp>
    </p:spTree>
    <p:extLst>
      <p:ext uri="{BB962C8B-B14F-4D97-AF65-F5344CB8AC3E}">
        <p14:creationId xmlns:p14="http://schemas.microsoft.com/office/powerpoint/2010/main" val="36994684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0341"/>
            <a:ext cx="12203207" cy="8135471"/>
          </a:xfrm>
          <a:prstGeom prst="rect">
            <a:avLst/>
          </a:prstGeom>
        </p:spPr>
      </p:pic>
      <p:sp>
        <p:nvSpPr>
          <p:cNvPr id="8" name="Titel 1">
            <a:extLst>
              <a:ext uri="{FF2B5EF4-FFF2-40B4-BE49-F238E27FC236}">
                <a16:creationId xmlns:a16="http://schemas.microsoft.com/office/drawing/2014/main" xmlns="" id="{0963D2CF-884A-48C4-8D1C-8A4C50BC611F}"/>
              </a:ext>
            </a:extLst>
          </p:cNvPr>
          <p:cNvSpPr>
            <a:spLocks noGrp="1"/>
          </p:cNvSpPr>
          <p:nvPr>
            <p:ph type="title"/>
          </p:nvPr>
        </p:nvSpPr>
        <p:spPr>
          <a:xfrm>
            <a:off x="828000" y="612000"/>
            <a:ext cx="4019573" cy="900000"/>
          </a:xfrm>
          <a:solidFill>
            <a:schemeClr val="tx1">
              <a:alpha val="40000"/>
            </a:schemeClr>
          </a:solidFill>
          <a:ln>
            <a:noFill/>
          </a:ln>
        </p:spPr>
        <p:style>
          <a:lnRef idx="1">
            <a:schemeClr val="accent3"/>
          </a:lnRef>
          <a:fillRef idx="2">
            <a:schemeClr val="accent3"/>
          </a:fillRef>
          <a:effectRef idx="1">
            <a:schemeClr val="accent3"/>
          </a:effectRef>
          <a:fontRef idx="minor">
            <a:schemeClr val="dk1"/>
          </a:fontRef>
        </p:style>
        <p:txBody>
          <a:bodyPr>
            <a:normAutofit/>
          </a:bodyPr>
          <a:lstStyle/>
          <a:p>
            <a:r>
              <a:rPr lang="de-AT" sz="4000" dirty="0">
                <a:solidFill>
                  <a:schemeClr val="bg1"/>
                </a:solidFill>
                <a:latin typeface="Helvetica" charset="0"/>
                <a:ea typeface="Helvetica" charset="0"/>
                <a:cs typeface="Helvetica" charset="0"/>
              </a:rPr>
              <a:t>Herausforderung</a:t>
            </a:r>
          </a:p>
        </p:txBody>
      </p:sp>
    </p:spTree>
    <p:extLst>
      <p:ext uri="{BB962C8B-B14F-4D97-AF65-F5344CB8AC3E}">
        <p14:creationId xmlns:p14="http://schemas.microsoft.com/office/powerpoint/2010/main" val="4152548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xmlns="" id="{5B1E44E3-26C8-4AD3-8F04-8CF43EAD8893}"/>
              </a:ext>
            </a:extLst>
          </p:cNvPr>
          <p:cNvSpPr>
            <a:spLocks noGrp="1"/>
          </p:cNvSpPr>
          <p:nvPr>
            <p:ph idx="1"/>
          </p:nvPr>
        </p:nvSpPr>
        <p:spPr/>
        <p:txBody>
          <a:bodyPr/>
          <a:lstStyle/>
          <a:p>
            <a:endParaRPr lang="de-AT" dirty="0">
              <a:solidFill>
                <a:schemeClr val="bg1"/>
              </a:solidFill>
            </a:endParaRPr>
          </a:p>
          <a:p>
            <a:endParaRPr lang="de-AT" dirty="0">
              <a:solidFill>
                <a:schemeClr val="bg1"/>
              </a:solidFill>
            </a:endParaRPr>
          </a:p>
        </p:txBody>
      </p:sp>
      <p:pic>
        <p:nvPicPr>
          <p:cNvPr id="5" name="Bild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7590773"/>
          </a:xfrm>
          <a:prstGeom prst="rect">
            <a:avLst/>
          </a:prstGeom>
        </p:spPr>
      </p:pic>
      <p:sp>
        <p:nvSpPr>
          <p:cNvPr id="9" name="Titel 1">
            <a:extLst>
              <a:ext uri="{FF2B5EF4-FFF2-40B4-BE49-F238E27FC236}">
                <a16:creationId xmlns:a16="http://schemas.microsoft.com/office/drawing/2014/main" xmlns="" id="{0963D2CF-884A-48C4-8D1C-8A4C50BC611F}"/>
              </a:ext>
            </a:extLst>
          </p:cNvPr>
          <p:cNvSpPr>
            <a:spLocks noGrp="1"/>
          </p:cNvSpPr>
          <p:nvPr>
            <p:ph type="title"/>
          </p:nvPr>
        </p:nvSpPr>
        <p:spPr>
          <a:xfrm>
            <a:off x="828001" y="612000"/>
            <a:ext cx="1798242" cy="900000"/>
          </a:xfrm>
          <a:solidFill>
            <a:schemeClr val="tx1">
              <a:alpha val="40000"/>
            </a:schemeClr>
          </a:solidFill>
          <a:ln>
            <a:noFill/>
          </a:ln>
        </p:spPr>
        <p:style>
          <a:lnRef idx="1">
            <a:schemeClr val="accent3"/>
          </a:lnRef>
          <a:fillRef idx="2">
            <a:schemeClr val="accent3"/>
          </a:fillRef>
          <a:effectRef idx="1">
            <a:schemeClr val="accent3"/>
          </a:effectRef>
          <a:fontRef idx="minor">
            <a:schemeClr val="dk1"/>
          </a:fontRef>
        </p:style>
        <p:txBody>
          <a:bodyPr>
            <a:normAutofit/>
          </a:bodyPr>
          <a:lstStyle/>
          <a:p>
            <a:r>
              <a:rPr lang="de-AT" sz="4000" dirty="0">
                <a:solidFill>
                  <a:schemeClr val="bg1"/>
                </a:solidFill>
                <a:latin typeface="Helvetica" charset="0"/>
                <a:ea typeface="Helvetica" charset="0"/>
                <a:cs typeface="Helvetica" charset="0"/>
              </a:rPr>
              <a:t>Design</a:t>
            </a:r>
          </a:p>
        </p:txBody>
      </p:sp>
    </p:spTree>
    <p:extLst>
      <p:ext uri="{BB962C8B-B14F-4D97-AF65-F5344CB8AC3E}">
        <p14:creationId xmlns:p14="http://schemas.microsoft.com/office/powerpoint/2010/main" val="2435851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xmlns="" id="{2A5E61F0-57A1-4CB5-8DD8-A937D9C334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292" y="0"/>
            <a:ext cx="10703415" cy="6858000"/>
          </a:xfrm>
          <a:prstGeom prst="rect">
            <a:avLst/>
          </a:prstGeom>
        </p:spPr>
      </p:pic>
      <p:sp>
        <p:nvSpPr>
          <p:cNvPr id="2" name="Titel 1">
            <a:extLst>
              <a:ext uri="{FF2B5EF4-FFF2-40B4-BE49-F238E27FC236}">
                <a16:creationId xmlns:a16="http://schemas.microsoft.com/office/drawing/2014/main" xmlns="" id="{0963D2CF-884A-48C4-8D1C-8A4C50BC611F}"/>
              </a:ext>
            </a:extLst>
          </p:cNvPr>
          <p:cNvSpPr>
            <a:spLocks noGrp="1"/>
          </p:cNvSpPr>
          <p:nvPr>
            <p:ph type="title"/>
          </p:nvPr>
        </p:nvSpPr>
        <p:spPr>
          <a:xfrm>
            <a:off x="828000" y="612000"/>
            <a:ext cx="5788068" cy="900000"/>
          </a:xfrm>
          <a:solidFill>
            <a:schemeClr val="tx1">
              <a:alpha val="40000"/>
            </a:schemeClr>
          </a:solidFill>
          <a:ln>
            <a:noFill/>
          </a:ln>
        </p:spPr>
        <p:style>
          <a:lnRef idx="1">
            <a:schemeClr val="accent3"/>
          </a:lnRef>
          <a:fillRef idx="2">
            <a:schemeClr val="accent3"/>
          </a:fillRef>
          <a:effectRef idx="1">
            <a:schemeClr val="accent3"/>
          </a:effectRef>
          <a:fontRef idx="minor">
            <a:schemeClr val="dk1"/>
          </a:fontRef>
        </p:style>
        <p:txBody>
          <a:bodyPr>
            <a:normAutofit/>
          </a:bodyPr>
          <a:lstStyle/>
          <a:p>
            <a:r>
              <a:rPr lang="de-AT" sz="4000" dirty="0">
                <a:solidFill>
                  <a:schemeClr val="bg1"/>
                </a:solidFill>
                <a:latin typeface="Helvetica" charset="0"/>
                <a:ea typeface="Helvetica" charset="0"/>
                <a:cs typeface="Helvetica" charset="0"/>
              </a:rPr>
              <a:t>Technischer Hintergrund</a:t>
            </a:r>
          </a:p>
        </p:txBody>
      </p:sp>
    </p:spTree>
    <p:extLst>
      <p:ext uri="{BB962C8B-B14F-4D97-AF65-F5344CB8AC3E}">
        <p14:creationId xmlns:p14="http://schemas.microsoft.com/office/powerpoint/2010/main" val="3325072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xmlns="" id="{3B1D170D-EBF9-46AF-8CF0-AD88790C43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000" y="-814675"/>
            <a:ext cx="11460737" cy="7529209"/>
          </a:xfrm>
          <a:prstGeom prst="rect">
            <a:avLst/>
          </a:prstGeom>
        </p:spPr>
      </p:pic>
      <p:sp>
        <p:nvSpPr>
          <p:cNvPr id="2" name="Titel 1">
            <a:extLst>
              <a:ext uri="{FF2B5EF4-FFF2-40B4-BE49-F238E27FC236}">
                <a16:creationId xmlns:a16="http://schemas.microsoft.com/office/drawing/2014/main" xmlns="" id="{0963D2CF-884A-48C4-8D1C-8A4C50BC611F}"/>
              </a:ext>
            </a:extLst>
          </p:cNvPr>
          <p:cNvSpPr>
            <a:spLocks noGrp="1"/>
          </p:cNvSpPr>
          <p:nvPr>
            <p:ph type="title"/>
          </p:nvPr>
        </p:nvSpPr>
        <p:spPr>
          <a:xfrm>
            <a:off x="828000" y="612000"/>
            <a:ext cx="5788068" cy="900000"/>
          </a:xfrm>
          <a:solidFill>
            <a:schemeClr val="tx1">
              <a:alpha val="40000"/>
            </a:schemeClr>
          </a:solidFill>
          <a:ln>
            <a:noFill/>
          </a:ln>
        </p:spPr>
        <p:style>
          <a:lnRef idx="1">
            <a:schemeClr val="accent3"/>
          </a:lnRef>
          <a:fillRef idx="2">
            <a:schemeClr val="accent3"/>
          </a:fillRef>
          <a:effectRef idx="1">
            <a:schemeClr val="accent3"/>
          </a:effectRef>
          <a:fontRef idx="minor">
            <a:schemeClr val="dk1"/>
          </a:fontRef>
        </p:style>
        <p:txBody>
          <a:bodyPr>
            <a:normAutofit/>
          </a:bodyPr>
          <a:lstStyle/>
          <a:p>
            <a:r>
              <a:rPr lang="de-AT" sz="4000" dirty="0">
                <a:solidFill>
                  <a:schemeClr val="bg1"/>
                </a:solidFill>
                <a:latin typeface="Helvetica" charset="0"/>
                <a:ea typeface="Helvetica" charset="0"/>
                <a:cs typeface="Helvetica" charset="0"/>
              </a:rPr>
              <a:t>Technischer Hintergrund</a:t>
            </a:r>
          </a:p>
        </p:txBody>
      </p:sp>
      <p:sp>
        <p:nvSpPr>
          <p:cNvPr id="12" name="Rechteck: abgerundete Ecken 11">
            <a:extLst>
              <a:ext uri="{FF2B5EF4-FFF2-40B4-BE49-F238E27FC236}">
                <a16:creationId xmlns:a16="http://schemas.microsoft.com/office/drawing/2014/main" xmlns="" id="{090BADF3-6E23-4F71-A20C-C0DCD414336E}"/>
              </a:ext>
            </a:extLst>
          </p:cNvPr>
          <p:cNvSpPr/>
          <p:nvPr/>
        </p:nvSpPr>
        <p:spPr>
          <a:xfrm>
            <a:off x="9343426" y="612000"/>
            <a:ext cx="1773433" cy="9000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de-DE" b="1" dirty="0">
                <a:latin typeface="Helvetica" panose="020B0604020202020204" pitchFamily="34" charset="0"/>
                <a:cs typeface="Helvetica" panose="020B0604020202020204" pitchFamily="34" charset="0"/>
              </a:rPr>
              <a:t>Eingabe </a:t>
            </a:r>
            <a:br>
              <a:rPr lang="de-DE" b="1" dirty="0">
                <a:latin typeface="Helvetica" panose="020B0604020202020204" pitchFamily="34" charset="0"/>
                <a:cs typeface="Helvetica" panose="020B0604020202020204" pitchFamily="34" charset="0"/>
              </a:rPr>
            </a:br>
            <a:r>
              <a:rPr lang="de-DE" b="1" dirty="0">
                <a:latin typeface="Helvetica" panose="020B0604020202020204" pitchFamily="34" charset="0"/>
                <a:cs typeface="Helvetica" panose="020B0604020202020204" pitchFamily="34" charset="0"/>
              </a:rPr>
              <a:t>(HTML)</a:t>
            </a:r>
          </a:p>
        </p:txBody>
      </p:sp>
      <p:sp>
        <p:nvSpPr>
          <p:cNvPr id="13" name="Rechteck: abgerundete Ecken 12">
            <a:extLst>
              <a:ext uri="{FF2B5EF4-FFF2-40B4-BE49-F238E27FC236}">
                <a16:creationId xmlns:a16="http://schemas.microsoft.com/office/drawing/2014/main" xmlns="" id="{8B116F71-1D6E-4140-AA38-E06E140A8601}"/>
              </a:ext>
            </a:extLst>
          </p:cNvPr>
          <p:cNvSpPr/>
          <p:nvPr/>
        </p:nvSpPr>
        <p:spPr>
          <a:xfrm>
            <a:off x="9358273" y="2173500"/>
            <a:ext cx="1773433" cy="900000"/>
          </a:xfrm>
          <a:prstGeom prst="roundRect">
            <a:avLst/>
          </a:prstGeom>
          <a:solidFill>
            <a:srgbClr val="C0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de-DE" b="1" dirty="0">
                <a:latin typeface="Helvetica" panose="020B0604020202020204" pitchFamily="34" charset="0"/>
                <a:cs typeface="Helvetica" panose="020B0604020202020204" pitchFamily="34" charset="0"/>
              </a:rPr>
              <a:t>Service </a:t>
            </a:r>
            <a:br>
              <a:rPr lang="de-DE" b="1" dirty="0">
                <a:latin typeface="Helvetica" panose="020B0604020202020204" pitchFamily="34" charset="0"/>
                <a:cs typeface="Helvetica" panose="020B0604020202020204" pitchFamily="34" charset="0"/>
              </a:rPr>
            </a:br>
            <a:r>
              <a:rPr lang="de-DE" b="1" dirty="0">
                <a:latin typeface="Helvetica" panose="020B0604020202020204" pitchFamily="34" charset="0"/>
                <a:cs typeface="Helvetica" panose="020B0604020202020204" pitchFamily="34" charset="0"/>
              </a:rPr>
              <a:t>(PHP)</a:t>
            </a:r>
          </a:p>
        </p:txBody>
      </p:sp>
      <p:sp>
        <p:nvSpPr>
          <p:cNvPr id="14" name="Rechteck: abgerundete Ecken 13">
            <a:extLst>
              <a:ext uri="{FF2B5EF4-FFF2-40B4-BE49-F238E27FC236}">
                <a16:creationId xmlns:a16="http://schemas.microsoft.com/office/drawing/2014/main" xmlns="" id="{05591791-D31F-4F61-A17D-64599173EBF3}"/>
              </a:ext>
            </a:extLst>
          </p:cNvPr>
          <p:cNvSpPr/>
          <p:nvPr/>
        </p:nvSpPr>
        <p:spPr>
          <a:xfrm>
            <a:off x="9358273" y="3735000"/>
            <a:ext cx="1773433" cy="900000"/>
          </a:xfrm>
          <a:prstGeom prst="roundRect">
            <a:avLst/>
          </a:prstGeom>
          <a:solidFill>
            <a:srgbClr val="0070C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de-DE" b="1" dirty="0" err="1">
                <a:latin typeface="Helvetica" panose="020B0604020202020204" pitchFamily="34" charset="0"/>
                <a:cs typeface="Helvetica" panose="020B0604020202020204" pitchFamily="34" charset="0"/>
              </a:rPr>
              <a:t>Script</a:t>
            </a:r>
            <a:r>
              <a:rPr lang="de-DE" b="1" dirty="0">
                <a:latin typeface="Helvetica" panose="020B0604020202020204" pitchFamily="34" charset="0"/>
                <a:cs typeface="Helvetica" panose="020B0604020202020204" pitchFamily="34" charset="0"/>
              </a:rPr>
              <a:t> (JS/AJAX)</a:t>
            </a:r>
          </a:p>
        </p:txBody>
      </p:sp>
      <p:sp>
        <p:nvSpPr>
          <p:cNvPr id="15" name="Rechteck: abgerundete Ecken 14">
            <a:extLst>
              <a:ext uri="{FF2B5EF4-FFF2-40B4-BE49-F238E27FC236}">
                <a16:creationId xmlns:a16="http://schemas.microsoft.com/office/drawing/2014/main" xmlns="" id="{F73D5B40-F9B2-4707-856A-8F953627570F}"/>
              </a:ext>
            </a:extLst>
          </p:cNvPr>
          <p:cNvSpPr/>
          <p:nvPr/>
        </p:nvSpPr>
        <p:spPr>
          <a:xfrm>
            <a:off x="9343426" y="5346000"/>
            <a:ext cx="1773433" cy="9000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de-DE" b="1" dirty="0">
                <a:latin typeface="Helvetica" panose="020B0604020202020204" pitchFamily="34" charset="0"/>
                <a:cs typeface="Helvetica" panose="020B0604020202020204" pitchFamily="34" charset="0"/>
              </a:rPr>
              <a:t>Ausgabe </a:t>
            </a:r>
            <a:br>
              <a:rPr lang="de-DE" b="1" dirty="0">
                <a:latin typeface="Helvetica" panose="020B0604020202020204" pitchFamily="34" charset="0"/>
                <a:cs typeface="Helvetica" panose="020B0604020202020204" pitchFamily="34" charset="0"/>
              </a:rPr>
            </a:br>
            <a:r>
              <a:rPr lang="de-DE" b="1" dirty="0">
                <a:latin typeface="Helvetica" panose="020B0604020202020204" pitchFamily="34" charset="0"/>
                <a:cs typeface="Helvetica" panose="020B0604020202020204" pitchFamily="34" charset="0"/>
              </a:rPr>
              <a:t>(HTML)</a:t>
            </a:r>
          </a:p>
        </p:txBody>
      </p:sp>
      <p:sp>
        <p:nvSpPr>
          <p:cNvPr id="16" name="Pfeil: nach unten 15">
            <a:extLst>
              <a:ext uri="{FF2B5EF4-FFF2-40B4-BE49-F238E27FC236}">
                <a16:creationId xmlns:a16="http://schemas.microsoft.com/office/drawing/2014/main" xmlns="" id="{6ED517DF-2B1F-4F62-B222-8F9BF2BE59ED}"/>
              </a:ext>
            </a:extLst>
          </p:cNvPr>
          <p:cNvSpPr/>
          <p:nvPr/>
        </p:nvSpPr>
        <p:spPr>
          <a:xfrm>
            <a:off x="10105710" y="1665366"/>
            <a:ext cx="248863" cy="35476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17" name="Pfeil: nach unten 16">
            <a:extLst>
              <a:ext uri="{FF2B5EF4-FFF2-40B4-BE49-F238E27FC236}">
                <a16:creationId xmlns:a16="http://schemas.microsoft.com/office/drawing/2014/main" xmlns="" id="{0D73D503-53AD-4BE3-B273-08B8625F9803}"/>
              </a:ext>
            </a:extLst>
          </p:cNvPr>
          <p:cNvSpPr/>
          <p:nvPr/>
        </p:nvSpPr>
        <p:spPr>
          <a:xfrm>
            <a:off x="10105709" y="3226866"/>
            <a:ext cx="248863" cy="35476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18" name="Pfeil: nach unten 17">
            <a:extLst>
              <a:ext uri="{FF2B5EF4-FFF2-40B4-BE49-F238E27FC236}">
                <a16:creationId xmlns:a16="http://schemas.microsoft.com/office/drawing/2014/main" xmlns="" id="{8CE2A3E7-5BB6-4785-8DA1-B323BF208EB3}"/>
              </a:ext>
            </a:extLst>
          </p:cNvPr>
          <p:cNvSpPr/>
          <p:nvPr/>
        </p:nvSpPr>
        <p:spPr>
          <a:xfrm>
            <a:off x="10105708" y="4813116"/>
            <a:ext cx="248863" cy="35476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259323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itel 1">
            <a:extLst>
              <a:ext uri="{FF2B5EF4-FFF2-40B4-BE49-F238E27FC236}">
                <a16:creationId xmlns:a16="http://schemas.microsoft.com/office/drawing/2014/main" xmlns="" id="{0963D2CF-884A-48C4-8D1C-8A4C50BC611F}"/>
              </a:ext>
            </a:extLst>
          </p:cNvPr>
          <p:cNvSpPr>
            <a:spLocks noGrp="1"/>
          </p:cNvSpPr>
          <p:nvPr>
            <p:ph type="title"/>
          </p:nvPr>
        </p:nvSpPr>
        <p:spPr>
          <a:xfrm>
            <a:off x="828000" y="612000"/>
            <a:ext cx="5660482" cy="900000"/>
          </a:xfrm>
          <a:solidFill>
            <a:schemeClr val="tx1">
              <a:alpha val="40000"/>
            </a:schemeClr>
          </a:solidFill>
          <a:ln>
            <a:noFill/>
          </a:ln>
        </p:spPr>
        <p:style>
          <a:lnRef idx="1">
            <a:schemeClr val="accent3"/>
          </a:lnRef>
          <a:fillRef idx="2">
            <a:schemeClr val="accent3"/>
          </a:fillRef>
          <a:effectRef idx="1">
            <a:schemeClr val="accent3"/>
          </a:effectRef>
          <a:fontRef idx="minor">
            <a:schemeClr val="dk1"/>
          </a:fontRef>
        </p:style>
        <p:txBody>
          <a:bodyPr>
            <a:normAutofit/>
          </a:bodyPr>
          <a:lstStyle/>
          <a:p>
            <a:r>
              <a:rPr lang="de-AT" sz="4000">
                <a:solidFill>
                  <a:schemeClr val="bg1"/>
                </a:solidFill>
                <a:latin typeface="Helvetica" charset="0"/>
                <a:ea typeface="Helvetica" charset="0"/>
                <a:cs typeface="Helvetica" charset="0"/>
              </a:rPr>
              <a:t>Mögliche Erweiterungen</a:t>
            </a:r>
            <a:endParaRPr lang="de-AT" sz="4000" dirty="0">
              <a:solidFill>
                <a:schemeClr val="bg1"/>
              </a:solidFill>
              <a:latin typeface="Helvetica" charset="0"/>
              <a:ea typeface="Helvetica" charset="0"/>
              <a:cs typeface="Helvetica" charset="0"/>
            </a:endParaRPr>
          </a:p>
        </p:txBody>
      </p:sp>
    </p:spTree>
    <p:extLst>
      <p:ext uri="{BB962C8B-B14F-4D97-AF65-F5344CB8AC3E}">
        <p14:creationId xmlns:p14="http://schemas.microsoft.com/office/powerpoint/2010/main" val="35579033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7EBD0"/>
            </a:gs>
            <a:gs pos="99000">
              <a:srgbClr val="1CACAC"/>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xmlns="" id="{0963D2CF-884A-48C4-8D1C-8A4C50BC611F}"/>
              </a:ext>
            </a:extLst>
          </p:cNvPr>
          <p:cNvSpPr txBox="1">
            <a:spLocks/>
          </p:cNvSpPr>
          <p:nvPr/>
        </p:nvSpPr>
        <p:spPr>
          <a:xfrm>
            <a:off x="1668049" y="2270343"/>
            <a:ext cx="8855902" cy="2317314"/>
          </a:xfrm>
          <a:prstGeom prst="rect">
            <a:avLst/>
          </a:prstGeom>
          <a:noFill/>
          <a:ln w="6350" cap="flat" cmpd="sng" algn="ctr">
            <a:noFill/>
            <a:prstDash val="solid"/>
            <a:miter lim="800000"/>
          </a:ln>
        </p:spPr>
        <p:style>
          <a:lnRef idx="1">
            <a:schemeClr val="accent3"/>
          </a:lnRef>
          <a:fillRef idx="2">
            <a:schemeClr val="accent3"/>
          </a:fillRef>
          <a:effectRef idx="1">
            <a:schemeClr val="accent3"/>
          </a:effectRef>
          <a:fontRef idx="minor">
            <a:schemeClr val="dk1"/>
          </a:fontRef>
        </p:style>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de-AT" sz="16600" b="1" spc="-300" dirty="0" err="1">
                <a:solidFill>
                  <a:schemeClr val="bg1"/>
                </a:solidFill>
                <a:ea typeface="Helvetica" charset="0"/>
                <a:cs typeface="Helvetica" panose="020B0604020202020204" pitchFamily="34" charset="0"/>
              </a:rPr>
              <a:t>whoople</a:t>
            </a:r>
            <a:r>
              <a:rPr lang="de-AT" sz="16600" b="1" spc="-300" dirty="0">
                <a:solidFill>
                  <a:schemeClr val="bg1"/>
                </a:solidFill>
                <a:ea typeface="Helvetica" charset="0"/>
                <a:cs typeface="Helvetica" panose="020B0604020202020204" pitchFamily="34" charset="0"/>
              </a:rPr>
              <a:t>.</a:t>
            </a:r>
          </a:p>
        </p:txBody>
      </p:sp>
    </p:spTree>
    <p:extLst>
      <p:ext uri="{BB962C8B-B14F-4D97-AF65-F5344CB8AC3E}">
        <p14:creationId xmlns:p14="http://schemas.microsoft.com/office/powerpoint/2010/main" val="2319966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nhaltsplatzhalt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192000" cy="7315200"/>
          </a:xfrm>
        </p:spPr>
      </p:pic>
      <p:sp>
        <p:nvSpPr>
          <p:cNvPr id="12" name="Titel 1">
            <a:extLst>
              <a:ext uri="{FF2B5EF4-FFF2-40B4-BE49-F238E27FC236}">
                <a16:creationId xmlns:a16="http://schemas.microsoft.com/office/drawing/2014/main" xmlns="" id="{0963D2CF-884A-48C4-8D1C-8A4C50BC611F}"/>
              </a:ext>
            </a:extLst>
          </p:cNvPr>
          <p:cNvSpPr>
            <a:spLocks noGrp="1"/>
          </p:cNvSpPr>
          <p:nvPr>
            <p:ph type="title"/>
          </p:nvPr>
        </p:nvSpPr>
        <p:spPr>
          <a:xfrm>
            <a:off x="828001" y="612000"/>
            <a:ext cx="3856734" cy="900000"/>
          </a:xfrm>
          <a:solidFill>
            <a:schemeClr val="tx1">
              <a:alpha val="40000"/>
            </a:schemeClr>
          </a:solidFill>
          <a:ln>
            <a:noFill/>
          </a:ln>
        </p:spPr>
        <p:style>
          <a:lnRef idx="1">
            <a:schemeClr val="accent3"/>
          </a:lnRef>
          <a:fillRef idx="2">
            <a:schemeClr val="accent3"/>
          </a:fillRef>
          <a:effectRef idx="1">
            <a:schemeClr val="accent3"/>
          </a:effectRef>
          <a:fontRef idx="minor">
            <a:schemeClr val="dk1"/>
          </a:fontRef>
        </p:style>
        <p:txBody>
          <a:bodyPr>
            <a:normAutofit/>
          </a:bodyPr>
          <a:lstStyle/>
          <a:p>
            <a:r>
              <a:rPr lang="de-AT" sz="4000" dirty="0">
                <a:solidFill>
                  <a:schemeClr val="bg1"/>
                </a:solidFill>
                <a:latin typeface="Helvetica" charset="0"/>
                <a:ea typeface="Helvetica" charset="0"/>
                <a:cs typeface="Helvetica" charset="0"/>
              </a:rPr>
              <a:t>Problemstellung</a:t>
            </a:r>
          </a:p>
        </p:txBody>
      </p:sp>
    </p:spTree>
    <p:extLst>
      <p:ext uri="{BB962C8B-B14F-4D97-AF65-F5344CB8AC3E}">
        <p14:creationId xmlns:p14="http://schemas.microsoft.com/office/powerpoint/2010/main" val="320180469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
            <a:ext cx="12223105" cy="8135471"/>
          </a:xfrm>
          <a:prstGeom prst="rect">
            <a:avLst/>
          </a:prstGeom>
        </p:spPr>
      </p:pic>
      <p:sp>
        <p:nvSpPr>
          <p:cNvPr id="8" name="Titel 1">
            <a:extLst>
              <a:ext uri="{FF2B5EF4-FFF2-40B4-BE49-F238E27FC236}">
                <a16:creationId xmlns:a16="http://schemas.microsoft.com/office/drawing/2014/main" xmlns="" id="{0963D2CF-884A-48C4-8D1C-8A4C50BC611F}"/>
              </a:ext>
            </a:extLst>
          </p:cNvPr>
          <p:cNvSpPr>
            <a:spLocks noGrp="1"/>
          </p:cNvSpPr>
          <p:nvPr>
            <p:ph type="title"/>
          </p:nvPr>
        </p:nvSpPr>
        <p:spPr>
          <a:xfrm>
            <a:off x="828001" y="612000"/>
            <a:ext cx="1201216" cy="900000"/>
          </a:xfrm>
          <a:solidFill>
            <a:schemeClr val="tx1">
              <a:alpha val="40000"/>
            </a:schemeClr>
          </a:solidFill>
          <a:ln>
            <a:noFill/>
          </a:ln>
        </p:spPr>
        <p:style>
          <a:lnRef idx="1">
            <a:schemeClr val="accent3"/>
          </a:lnRef>
          <a:fillRef idx="2">
            <a:schemeClr val="accent3"/>
          </a:fillRef>
          <a:effectRef idx="1">
            <a:schemeClr val="accent3"/>
          </a:effectRef>
          <a:fontRef idx="minor">
            <a:schemeClr val="dk1"/>
          </a:fontRef>
        </p:style>
        <p:txBody>
          <a:bodyPr>
            <a:normAutofit/>
          </a:bodyPr>
          <a:lstStyle/>
          <a:p>
            <a:r>
              <a:rPr lang="de-AT" sz="4000" dirty="0">
                <a:solidFill>
                  <a:schemeClr val="bg1"/>
                </a:solidFill>
                <a:latin typeface="Helvetica" charset="0"/>
                <a:ea typeface="Helvetica" charset="0"/>
                <a:cs typeface="Helvetica" charset="0"/>
              </a:rPr>
              <a:t>Idee</a:t>
            </a:r>
          </a:p>
        </p:txBody>
      </p:sp>
    </p:spTree>
    <p:extLst>
      <p:ext uri="{BB962C8B-B14F-4D97-AF65-F5344CB8AC3E}">
        <p14:creationId xmlns:p14="http://schemas.microsoft.com/office/powerpoint/2010/main" val="2981693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838200" y="392421"/>
            <a:ext cx="10515600" cy="1325563"/>
          </a:xfrm>
        </p:spPr>
        <p:txBody>
          <a:bodyPr/>
          <a:lstStyle/>
          <a:p>
            <a:r>
              <a:rPr lang="de-DE" dirty="0">
                <a:solidFill>
                  <a:schemeClr val="bg1"/>
                </a:solidFill>
              </a:rPr>
              <a:t>Register</a:t>
            </a:r>
          </a:p>
        </p:txBody>
      </p:sp>
      <p:pic>
        <p:nvPicPr>
          <p:cNvPr id="5" name="REGISTER.mp4">
            <a:hlinkClick r:id="" action="ppaction://media"/>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5"/>
          <a:stretch>
            <a:fillRect/>
          </a:stretch>
        </p:blipFill>
        <p:spPr>
          <a:xfrm>
            <a:off x="0" y="0"/>
            <a:ext cx="12180882" cy="7351819"/>
          </a:xfrm>
        </p:spPr>
      </p:pic>
    </p:spTree>
    <p:extLst>
      <p:ext uri="{BB962C8B-B14F-4D97-AF65-F5344CB8AC3E}">
        <p14:creationId xmlns:p14="http://schemas.microsoft.com/office/powerpoint/2010/main" val="721164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9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LOGIN.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 y="-1"/>
            <a:ext cx="12185315" cy="7356143"/>
          </a:xfrm>
          <a:prstGeom prst="rect">
            <a:avLst/>
          </a:prstGeom>
        </p:spPr>
      </p:pic>
    </p:spTree>
    <p:extLst>
      <p:ext uri="{BB962C8B-B14F-4D97-AF65-F5344CB8AC3E}">
        <p14:creationId xmlns:p14="http://schemas.microsoft.com/office/powerpoint/2010/main" val="221695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7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 y="0"/>
            <a:ext cx="12201737" cy="6858000"/>
          </a:xfrm>
        </p:spPr>
      </p:pic>
    </p:spTree>
    <p:extLst>
      <p:ext uri="{BB962C8B-B14F-4D97-AF65-F5344CB8AC3E}">
        <p14:creationId xmlns:p14="http://schemas.microsoft.com/office/powerpoint/2010/main" val="124604348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ADD_WHOOPLE.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 y="449594"/>
            <a:ext cx="12192000" cy="5910263"/>
          </a:xfrm>
          <a:prstGeom prst="rect">
            <a:avLst/>
          </a:prstGeom>
        </p:spPr>
      </p:pic>
    </p:spTree>
    <p:extLst>
      <p:ext uri="{BB962C8B-B14F-4D97-AF65-F5344CB8AC3E}">
        <p14:creationId xmlns:p14="http://schemas.microsoft.com/office/powerpoint/2010/main" val="144023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0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FEED.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473075"/>
            <a:ext cx="12192000" cy="5900429"/>
          </a:xfrm>
          <a:prstGeom prst="rect">
            <a:avLst/>
          </a:prstGeom>
        </p:spPr>
      </p:pic>
    </p:spTree>
    <p:extLst>
      <p:ext uri="{BB962C8B-B14F-4D97-AF65-F5344CB8AC3E}">
        <p14:creationId xmlns:p14="http://schemas.microsoft.com/office/powerpoint/2010/main" val="886716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9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ARCH+FRIENDREQUEST.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473075"/>
            <a:ext cx="12192000" cy="5910263"/>
          </a:xfrm>
          <a:prstGeom prst="rect">
            <a:avLst/>
          </a:prstGeom>
        </p:spPr>
      </p:pic>
    </p:spTree>
    <p:extLst>
      <p:ext uri="{BB962C8B-B14F-4D97-AF65-F5344CB8AC3E}">
        <p14:creationId xmlns:p14="http://schemas.microsoft.com/office/powerpoint/2010/main" val="1658936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2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415</Words>
  <Application>Microsoft Macintosh PowerPoint</Application>
  <PresentationFormat>Breitbild</PresentationFormat>
  <Paragraphs>83</Paragraphs>
  <Slides>15</Slides>
  <Notes>15</Notes>
  <HiddenSlides>0</HiddenSlides>
  <MMClips>5</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15</vt:i4>
      </vt:variant>
    </vt:vector>
  </HeadingPairs>
  <TitlesOfParts>
    <vt:vector size="20" baseType="lpstr">
      <vt:lpstr>Calibri</vt:lpstr>
      <vt:lpstr>Calibri Light</vt:lpstr>
      <vt:lpstr>Helvetica</vt:lpstr>
      <vt:lpstr>Arial</vt:lpstr>
      <vt:lpstr>Office</vt:lpstr>
      <vt:lpstr>PowerPoint-Präsentation</vt:lpstr>
      <vt:lpstr>Problemstellung</vt:lpstr>
      <vt:lpstr>Idee</vt:lpstr>
      <vt:lpstr>Register</vt:lpstr>
      <vt:lpstr>PowerPoint-Präsentation</vt:lpstr>
      <vt:lpstr>PowerPoint-Präsentation</vt:lpstr>
      <vt:lpstr>PowerPoint-Präsentation</vt:lpstr>
      <vt:lpstr>PowerPoint-Präsentation</vt:lpstr>
      <vt:lpstr>PowerPoint-Präsentation</vt:lpstr>
      <vt:lpstr>Herausforderung</vt:lpstr>
      <vt:lpstr>Design</vt:lpstr>
      <vt:lpstr>Technischer Hintergrund</vt:lpstr>
      <vt:lpstr>Technischer Hintergrund</vt:lpstr>
      <vt:lpstr>Mögliche Erweiterungen</vt:lpstr>
      <vt:lpstr>PowerPoint-Präsentation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Whoople</dc:title>
  <dc:creator>Anwender</dc:creator>
  <cp:lastModifiedBy>Viktor Holzweber</cp:lastModifiedBy>
  <cp:revision>34</cp:revision>
  <dcterms:created xsi:type="dcterms:W3CDTF">2018-01-18T11:59:24Z</dcterms:created>
  <dcterms:modified xsi:type="dcterms:W3CDTF">2018-01-25T13:35:52Z</dcterms:modified>
</cp:coreProperties>
</file>

<file path=docProps/thumbnail.jpeg>
</file>